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1"/>
  </p:sldMasterIdLst>
  <p:notesMasterIdLst>
    <p:notesMasterId r:id="rId18"/>
  </p:notesMasterIdLst>
  <p:sldIdLst>
    <p:sldId id="267" r:id="rId2"/>
    <p:sldId id="256" r:id="rId3"/>
    <p:sldId id="269" r:id="rId4"/>
    <p:sldId id="263" r:id="rId5"/>
    <p:sldId id="257" r:id="rId6"/>
    <p:sldId id="266" r:id="rId7"/>
    <p:sldId id="258" r:id="rId8"/>
    <p:sldId id="260" r:id="rId9"/>
    <p:sldId id="259" r:id="rId10"/>
    <p:sldId id="261" r:id="rId11"/>
    <p:sldId id="268" r:id="rId12"/>
    <p:sldId id="270" r:id="rId13"/>
    <p:sldId id="271" r:id="rId14"/>
    <p:sldId id="26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85CFA-561C-D94C-AB2F-9961999E4620}" v="550" dt="2025-04-23T12:46:35.337"/>
    <p1510:client id="{CEBE60E3-6971-AA45-95E2-E57BF7486ADF}" v="2148" dt="2025-04-23T03:09:51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'Agostino, Joseph M." userId="6c36112b-4ae9-4c92-b2f6-fbca811abfad" providerId="ADAL" clId="{4A285CFA-561C-D94C-AB2F-9961999E4620}"/>
    <pc:docChg chg="undo custSel addSld delSld modSld sldOrd addMainMaster delMainMaster">
      <pc:chgData name="D'Agostino, Joseph M." userId="6c36112b-4ae9-4c92-b2f6-fbca811abfad" providerId="ADAL" clId="{4A285CFA-561C-D94C-AB2F-9961999E4620}" dt="2025-04-23T12:46:35.337" v="1418" actId="26606"/>
      <pc:docMkLst>
        <pc:docMk/>
      </pc:docMkLst>
      <pc:sldChg chg="addSp delSp modSp mod modMedia setBg modClrScheme delAnim setClrOvrMap chgLayout">
        <pc:chgData name="D'Agostino, Joseph M." userId="6c36112b-4ae9-4c92-b2f6-fbca811abfad" providerId="ADAL" clId="{4A285CFA-561C-D94C-AB2F-9961999E4620}" dt="2025-04-21T19:01:47.845" v="1248" actId="1076"/>
        <pc:sldMkLst>
          <pc:docMk/>
          <pc:sldMk cId="712153724" sldId="256"/>
        </pc:sldMkLst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4A285CFA-561C-D94C-AB2F-9961999E4620}" dt="2025-04-15T20:15:01.020" v="6" actId="26606"/>
          <ac:spMkLst>
            <pc:docMk/>
            <pc:sldMk cId="712153724" sldId="256"/>
            <ac:spMk id="3" creationId="{55B53EB2-EAFF-DE78-2C89-E8036876D1BC}"/>
          </ac:spMkLst>
        </pc:spChg>
        <pc:picChg chg="mod">
          <ac:chgData name="D'Agostino, Joseph M." userId="6c36112b-4ae9-4c92-b2f6-fbca811abfad" providerId="ADAL" clId="{4A285CFA-561C-D94C-AB2F-9961999E4620}" dt="2025-04-21T19:01:47.845" v="1248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new del">
        <pc:chgData name="D'Agostino, Joseph M." userId="6c36112b-4ae9-4c92-b2f6-fbca811abfad" providerId="ADAL" clId="{4A285CFA-561C-D94C-AB2F-9961999E4620}" dt="2025-04-15T20:14:59.189" v="5" actId="680"/>
        <pc:sldMkLst>
          <pc:docMk/>
          <pc:sldMk cId="1440388873" sldId="257"/>
        </pc:sldMkLst>
      </pc:sldChg>
      <pc:sldChg chg="addSp delSp modSp mod">
        <pc:chgData name="D'Agostino, Joseph M." userId="6c36112b-4ae9-4c92-b2f6-fbca811abfad" providerId="ADAL" clId="{4A285CFA-561C-D94C-AB2F-9961999E4620}" dt="2025-04-22T14:35:33.903" v="1414" actId="20577"/>
        <pc:sldMkLst>
          <pc:docMk/>
          <pc:sldMk cId="4082712938" sldId="257"/>
        </pc:sldMkLst>
        <pc:spChg chg="mod">
          <ac:chgData name="D'Agostino, Joseph M." userId="6c36112b-4ae9-4c92-b2f6-fbca811abfad" providerId="ADAL" clId="{4A285CFA-561C-D94C-AB2F-9961999E4620}" dt="2025-04-22T14:35:33.903" v="1414" actId="20577"/>
          <ac:spMkLst>
            <pc:docMk/>
            <pc:sldMk cId="4082712938" sldId="257"/>
            <ac:spMk id="3" creationId="{4BCC6865-1D6A-8B9B-6AA9-A2E0D234B7A7}"/>
          </ac:spMkLst>
        </pc:spChg>
        <pc:picChg chg="add mod">
          <ac:chgData name="D'Agostino, Joseph M." userId="6c36112b-4ae9-4c92-b2f6-fbca811abfad" providerId="ADAL" clId="{4A285CFA-561C-D94C-AB2F-9961999E4620}" dt="2025-04-21T19:03:19.381" v="1253"/>
          <ac:picMkLst>
            <pc:docMk/>
            <pc:sldMk cId="4082712938" sldId="257"/>
            <ac:picMk id="5" creationId="{60359060-623A-786E-3D4B-04BD45F9A9A1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27.674" v="1257"/>
        <pc:sldMkLst>
          <pc:docMk/>
          <pc:sldMk cId="1549854782" sldId="258"/>
        </pc:sldMkLst>
        <pc:spChg chg="mod">
          <ac:chgData name="D'Agostino, Joseph M." userId="6c36112b-4ae9-4c92-b2f6-fbca811abfad" providerId="ADAL" clId="{4A285CFA-561C-D94C-AB2F-9961999E4620}" dt="2025-04-16T13:06:22.403" v="7" actId="368"/>
          <ac:spMkLst>
            <pc:docMk/>
            <pc:sldMk cId="1549854782" sldId="258"/>
            <ac:spMk id="2" creationId="{FC001F4E-E6FB-B277-63F4-B100E7B7F565}"/>
          </ac:spMkLst>
        </pc:spChg>
        <pc:picChg chg="mod">
          <ac:chgData name="D'Agostino, Joseph M." userId="6c36112b-4ae9-4c92-b2f6-fbca811abfad" providerId="ADAL" clId="{4A285CFA-561C-D94C-AB2F-9961999E4620}" dt="2025-04-21T13:33:01.363" v="856" actId="962"/>
          <ac:picMkLst>
            <pc:docMk/>
            <pc:sldMk cId="1549854782" sldId="258"/>
            <ac:picMk id="4" creationId="{E76EA8FC-C5B6-1DFE-C4A7-91F1C8A8C5F7}"/>
          </ac:picMkLst>
        </pc:picChg>
        <pc:picChg chg="add mod">
          <ac:chgData name="D'Agostino, Joseph M." userId="6c36112b-4ae9-4c92-b2f6-fbca811abfad" providerId="ADAL" clId="{4A285CFA-561C-D94C-AB2F-9961999E4620}" dt="2025-04-21T19:03:27.674" v="1257"/>
          <ac:picMkLst>
            <pc:docMk/>
            <pc:sldMk cId="1549854782" sldId="258"/>
            <ac:picMk id="7" creationId="{26C589ED-13AD-7364-7A1F-8EF08BD07502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2T14:28:15.683" v="1400" actId="1076"/>
        <pc:sldMkLst>
          <pc:docMk/>
          <pc:sldMk cId="3664154719" sldId="259"/>
        </pc:sldMkLst>
        <pc:spChg chg="add mod">
          <ac:chgData name="D'Agostino, Joseph M." userId="6c36112b-4ae9-4c92-b2f6-fbca811abfad" providerId="ADAL" clId="{4A285CFA-561C-D94C-AB2F-9961999E4620}" dt="2025-04-22T14:26:24.558" v="1330" actId="1076"/>
          <ac:spMkLst>
            <pc:docMk/>
            <pc:sldMk cId="3664154719" sldId="259"/>
            <ac:spMk id="28" creationId="{F231801C-438D-53B1-7FE1-39A565057181}"/>
          </ac:spMkLst>
        </pc:spChg>
        <pc:spChg chg="add mod">
          <ac:chgData name="D'Agostino, Joseph M." userId="6c36112b-4ae9-4c92-b2f6-fbca811abfad" providerId="ADAL" clId="{4A285CFA-561C-D94C-AB2F-9961999E4620}" dt="2025-04-22T14:27:07.692" v="1352" actId="1076"/>
          <ac:spMkLst>
            <pc:docMk/>
            <pc:sldMk cId="3664154719" sldId="259"/>
            <ac:spMk id="29" creationId="{7A1DB17C-BA91-ECBD-A43F-E946CEB044DB}"/>
          </ac:spMkLst>
        </pc:spChg>
        <pc:spChg chg="add mod">
          <ac:chgData name="D'Agostino, Joseph M." userId="6c36112b-4ae9-4c92-b2f6-fbca811abfad" providerId="ADAL" clId="{4A285CFA-561C-D94C-AB2F-9961999E4620}" dt="2025-04-22T14:27:31.188" v="1363" actId="1076"/>
          <ac:spMkLst>
            <pc:docMk/>
            <pc:sldMk cId="3664154719" sldId="259"/>
            <ac:spMk id="31" creationId="{FDEA9502-2D75-BE37-BCB8-DFBD6E26D803}"/>
          </ac:spMkLst>
        </pc:spChg>
        <pc:spChg chg="add mod">
          <ac:chgData name="D'Agostino, Joseph M." userId="6c36112b-4ae9-4c92-b2f6-fbca811abfad" providerId="ADAL" clId="{4A285CFA-561C-D94C-AB2F-9961999E4620}" dt="2025-04-22T14:28:15.683" v="1400" actId="1076"/>
          <ac:spMkLst>
            <pc:docMk/>
            <pc:sldMk cId="3664154719" sldId="259"/>
            <ac:spMk id="32" creationId="{7118C39B-12F6-1B6D-3526-FC1C1647542F}"/>
          </ac:spMkLst>
        </pc:spChg>
        <pc:picChg chg="mod">
          <ac:chgData name="D'Agostino, Joseph M." userId="6c36112b-4ae9-4c92-b2f6-fbca811abfad" providerId="ADAL" clId="{4A285CFA-561C-D94C-AB2F-9961999E4620}" dt="2025-04-21T13:33:12.716" v="860" actId="962"/>
          <ac:picMkLst>
            <pc:docMk/>
            <pc:sldMk cId="3664154719" sldId="259"/>
            <ac:picMk id="6" creationId="{B1E9D379-D659-A39D-C29E-D0E0683306E1}"/>
          </ac:picMkLst>
        </pc:picChg>
        <pc:picChg chg="add mod">
          <ac:chgData name="D'Agostino, Joseph M." userId="6c36112b-4ae9-4c92-b2f6-fbca811abfad" providerId="ADAL" clId="{4A285CFA-561C-D94C-AB2F-9961999E4620}" dt="2025-04-21T15:08:51.660" v="1191" actId="1076"/>
          <ac:picMkLst>
            <pc:docMk/>
            <pc:sldMk cId="3664154719" sldId="259"/>
            <ac:picMk id="7" creationId="{43984BC1-DAFB-2078-F9EE-124740093B2B}"/>
          </ac:picMkLst>
        </pc:picChg>
        <pc:picChg chg="add mod">
          <ac:chgData name="D'Agostino, Joseph M." userId="6c36112b-4ae9-4c92-b2f6-fbca811abfad" providerId="ADAL" clId="{4A285CFA-561C-D94C-AB2F-9961999E4620}" dt="2025-04-22T14:26:53.673" v="1349" actId="1076"/>
          <ac:picMkLst>
            <pc:docMk/>
            <pc:sldMk cId="3664154719" sldId="259"/>
            <ac:picMk id="9" creationId="{B6713A87-AB9F-1240-87FA-42F77F06579D}"/>
          </ac:picMkLst>
        </pc:picChg>
        <pc:picChg chg="add mod">
          <ac:chgData name="D'Agostino, Joseph M." userId="6c36112b-4ae9-4c92-b2f6-fbca811abfad" providerId="ADAL" clId="{4A285CFA-561C-D94C-AB2F-9961999E4620}" dt="2025-04-21T15:12:16.277" v="1201" actId="1076"/>
          <ac:picMkLst>
            <pc:docMk/>
            <pc:sldMk cId="3664154719" sldId="259"/>
            <ac:picMk id="15" creationId="{02A79EB1-06CB-1F23-9A58-15015C846989}"/>
          </ac:picMkLst>
        </pc:picChg>
        <pc:picChg chg="add mod">
          <ac:chgData name="D'Agostino, Joseph M." userId="6c36112b-4ae9-4c92-b2f6-fbca811abfad" providerId="ADAL" clId="{4A285CFA-561C-D94C-AB2F-9961999E4620}" dt="2025-04-21T15:13:02.267" v="1205" actId="1076"/>
          <ac:picMkLst>
            <pc:docMk/>
            <pc:sldMk cId="3664154719" sldId="259"/>
            <ac:picMk id="21" creationId="{00C1A18B-1F24-AF2C-26D7-C947EE2DF892}"/>
          </ac:picMkLst>
        </pc:picChg>
        <pc:picChg chg="add mod">
          <ac:chgData name="D'Agostino, Joseph M." userId="6c36112b-4ae9-4c92-b2f6-fbca811abfad" providerId="ADAL" clId="{4A285CFA-561C-D94C-AB2F-9961999E4620}" dt="2025-04-21T19:03:35.388" v="1261"/>
          <ac:picMkLst>
            <pc:docMk/>
            <pc:sldMk cId="3664154719" sldId="259"/>
            <ac:picMk id="27" creationId="{344179E9-8D50-2FE5-F05C-496CABD08B9B}"/>
          </ac:picMkLst>
        </pc:picChg>
        <pc:cxnChg chg="add mod">
          <ac:chgData name="D'Agostino, Joseph M." userId="6c36112b-4ae9-4c92-b2f6-fbca811abfad" providerId="ADAL" clId="{4A285CFA-561C-D94C-AB2F-9961999E4620}" dt="2025-04-21T15:12:20.538" v="1202" actId="14100"/>
          <ac:cxnSpMkLst>
            <pc:docMk/>
            <pc:sldMk cId="3664154719" sldId="259"/>
            <ac:cxnSpMk id="17" creationId="{B601E17E-E8F8-8645-1079-04B7942C504B}"/>
          </ac:cxnSpMkLst>
        </pc:cxnChg>
        <pc:cxnChg chg="add mod">
          <ac:chgData name="D'Agostino, Joseph M." userId="6c36112b-4ae9-4c92-b2f6-fbca811abfad" providerId="ADAL" clId="{4A285CFA-561C-D94C-AB2F-9961999E4620}" dt="2025-04-21T15:13:15.460" v="1209" actId="14100"/>
          <ac:cxnSpMkLst>
            <pc:docMk/>
            <pc:sldMk cId="3664154719" sldId="259"/>
            <ac:cxnSpMk id="22" creationId="{493DB3BD-F37F-9923-9117-F682A3DA0D88}"/>
          </ac:cxnSpMkLst>
        </pc:cxnChg>
        <pc:cxnChg chg="add mod">
          <ac:chgData name="D'Agostino, Joseph M." userId="6c36112b-4ae9-4c92-b2f6-fbca811abfad" providerId="ADAL" clId="{4A285CFA-561C-D94C-AB2F-9961999E4620}" dt="2025-04-22T14:26:59.393" v="1351" actId="14100"/>
          <ac:cxnSpMkLst>
            <pc:docMk/>
            <pc:sldMk cId="3664154719" sldId="259"/>
            <ac:cxnSpMk id="26" creationId="{3E2FCE1E-9116-76CA-AAA4-81F4C358F361}"/>
          </ac:cxnSpMkLst>
        </pc:cxnChg>
      </pc:sldChg>
      <pc:sldChg chg="addSp delSp modSp mod">
        <pc:chgData name="D'Agostino, Joseph M." userId="6c36112b-4ae9-4c92-b2f6-fbca811abfad" providerId="ADAL" clId="{4A285CFA-561C-D94C-AB2F-9961999E4620}" dt="2025-04-21T19:03:32.018" v="1259"/>
        <pc:sldMkLst>
          <pc:docMk/>
          <pc:sldMk cId="1989965867" sldId="260"/>
        </pc:sldMkLst>
        <pc:spChg chg="mod">
          <ac:chgData name="D'Agostino, Joseph M." userId="6c36112b-4ae9-4c92-b2f6-fbca811abfad" providerId="ADAL" clId="{4A285CFA-561C-D94C-AB2F-9961999E4620}" dt="2025-04-16T13:08:18.945" v="81" actId="403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4A285CFA-561C-D94C-AB2F-9961999E4620}" dt="2025-04-16T13:09:04.257" v="135" actId="20577"/>
          <ac:spMkLst>
            <pc:docMk/>
            <pc:sldMk cId="1989965867" sldId="260"/>
            <ac:spMk id="4" creationId="{1E3B4222-3100-B793-2547-BECEF6B4189B}"/>
          </ac:spMkLst>
        </pc:spChg>
        <pc:picChg chg="mod">
          <ac:chgData name="D'Agostino, Joseph M." userId="6c36112b-4ae9-4c92-b2f6-fbca811abfad" providerId="ADAL" clId="{4A285CFA-561C-D94C-AB2F-9961999E4620}" dt="2025-04-21T13:33:07.225" v="858" actId="962"/>
          <ac:picMkLst>
            <pc:docMk/>
            <pc:sldMk cId="1989965867" sldId="260"/>
            <ac:picMk id="6" creationId="{F0869249-7A21-D837-7E39-15D916EF2A79}"/>
          </ac:picMkLst>
        </pc:picChg>
        <pc:picChg chg="add mod">
          <ac:chgData name="D'Agostino, Joseph M." userId="6c36112b-4ae9-4c92-b2f6-fbca811abfad" providerId="ADAL" clId="{4A285CFA-561C-D94C-AB2F-9961999E4620}" dt="2025-04-21T19:03:32.018" v="1259"/>
          <ac:picMkLst>
            <pc:docMk/>
            <pc:sldMk cId="1989965867" sldId="260"/>
            <ac:picMk id="7" creationId="{0D9FBD12-4848-78F5-239F-708E16DC82A1}"/>
          </ac:picMkLst>
        </pc:picChg>
      </pc:sldChg>
      <pc:sldChg chg="addSp delSp modSp mod setBg">
        <pc:chgData name="D'Agostino, Joseph M." userId="6c36112b-4ae9-4c92-b2f6-fbca811abfad" providerId="ADAL" clId="{4A285CFA-561C-D94C-AB2F-9961999E4620}" dt="2025-04-21T19:10:07.492" v="1306" actId="962"/>
        <pc:sldMkLst>
          <pc:docMk/>
          <pc:sldMk cId="2426670279" sldId="261"/>
        </pc:sldMkLst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3" creationId="{AD51AD0D-86BC-B2A3-DEB1-EC4E8E8BA2AE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4A285CFA-561C-D94C-AB2F-9961999E4620}" dt="2025-04-21T19:09:55.727" v="1280" actId="26606"/>
          <ac:spMkLst>
            <pc:docMk/>
            <pc:sldMk cId="2426670279" sldId="261"/>
            <ac:spMk id="15" creationId="{BCD63B47-914A-418A-BA06-1B760F273F36}"/>
          </ac:spMkLst>
        </pc:spChg>
        <pc:picChg chg="add mod">
          <ac:chgData name="D'Agostino, Joseph M." userId="6c36112b-4ae9-4c92-b2f6-fbca811abfad" providerId="ADAL" clId="{4A285CFA-561C-D94C-AB2F-9961999E4620}" dt="2025-04-21T19:10:02.999" v="1283" actId="27614"/>
          <ac:picMkLst>
            <pc:docMk/>
            <pc:sldMk cId="2426670279" sldId="261"/>
            <ac:picMk id="6" creationId="{7508CE1E-6148-B587-FEC1-605EEE16FBEF}"/>
          </ac:picMkLst>
        </pc:picChg>
        <pc:picChg chg="add mod ord">
          <ac:chgData name="D'Agostino, Joseph M." userId="6c36112b-4ae9-4c92-b2f6-fbca811abfad" providerId="ADAL" clId="{4A285CFA-561C-D94C-AB2F-9961999E4620}" dt="2025-04-21T19:10:07.492" v="1306" actId="962"/>
          <ac:picMkLst>
            <pc:docMk/>
            <pc:sldMk cId="2426670279" sldId="261"/>
            <ac:picMk id="8" creationId="{67D8CE79-2BB7-36C6-3590-10E12E2824E3}"/>
          </ac:picMkLst>
        </pc:picChg>
      </pc:sldChg>
      <pc:sldChg chg="addSp delSp modSp mod">
        <pc:chgData name="D'Agostino, Joseph M." userId="6c36112b-4ae9-4c92-b2f6-fbca811abfad" providerId="ADAL" clId="{4A285CFA-561C-D94C-AB2F-9961999E4620}" dt="2025-04-21T19:03:53.514" v="1271"/>
        <pc:sldMkLst>
          <pc:docMk/>
          <pc:sldMk cId="2850657124" sldId="262"/>
        </pc:sldMkLst>
        <pc:picChg chg="add mod">
          <ac:chgData name="D'Agostino, Joseph M." userId="6c36112b-4ae9-4c92-b2f6-fbca811abfad" providerId="ADAL" clId="{4A285CFA-561C-D94C-AB2F-9961999E4620}" dt="2025-04-21T19:03:53.514" v="1271"/>
          <ac:picMkLst>
            <pc:docMk/>
            <pc:sldMk cId="2850657124" sldId="262"/>
            <ac:picMk id="5" creationId="{7135BF18-2BD0-1590-8D1E-1E32F553C430}"/>
          </ac:picMkLst>
        </pc:picChg>
      </pc:sldChg>
      <pc:sldChg chg="addSp delSp modSp new mod ord">
        <pc:chgData name="D'Agostino, Joseph M." userId="6c36112b-4ae9-4c92-b2f6-fbca811abfad" providerId="ADAL" clId="{4A285CFA-561C-D94C-AB2F-9961999E4620}" dt="2025-04-21T19:03:15.347" v="1251"/>
        <pc:sldMkLst>
          <pc:docMk/>
          <pc:sldMk cId="3161634586" sldId="263"/>
        </pc:sldMkLst>
        <pc:spChg chg="mod">
          <ac:chgData name="D'Agostino, Joseph M." userId="6c36112b-4ae9-4c92-b2f6-fbca811abfad" providerId="ADAL" clId="{4A285CFA-561C-D94C-AB2F-9961999E4620}" dt="2025-04-16T13:12:57.644" v="164" actId="20577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4A285CFA-561C-D94C-AB2F-9961999E4620}" dt="2025-04-16T15:03:03.022" v="243" actId="20577"/>
          <ac:spMkLst>
            <pc:docMk/>
            <pc:sldMk cId="3161634586" sldId="263"/>
            <ac:spMk id="3" creationId="{B969694A-F90B-673A-D8BD-6150F1A3310A}"/>
          </ac:spMkLst>
        </pc:spChg>
        <pc:picChg chg="add mod">
          <ac:chgData name="D'Agostino, Joseph M." userId="6c36112b-4ae9-4c92-b2f6-fbca811abfad" providerId="ADAL" clId="{4A285CFA-561C-D94C-AB2F-9961999E4620}" dt="2025-04-16T13:16:50.558" v="239" actId="962"/>
          <ac:picMkLst>
            <pc:docMk/>
            <pc:sldMk cId="3161634586" sldId="263"/>
            <ac:picMk id="5" creationId="{B6BD2F74-5623-4F40-6602-BF36A39D5169}"/>
          </ac:picMkLst>
        </pc:picChg>
        <pc:picChg chg="add mod">
          <ac:chgData name="D'Agostino, Joseph M." userId="6c36112b-4ae9-4c92-b2f6-fbca811abfad" providerId="ADAL" clId="{4A285CFA-561C-D94C-AB2F-9961999E4620}" dt="2025-04-21T19:03:15.347" v="1251"/>
          <ac:picMkLst>
            <pc:docMk/>
            <pc:sldMk cId="3161634586" sldId="263"/>
            <ac:picMk id="6" creationId="{6A5768AE-DDA2-8A95-67AA-8CBF0632771E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1T19:03:56.463" v="1273"/>
        <pc:sldMkLst>
          <pc:docMk/>
          <pc:sldMk cId="104294411" sldId="264"/>
        </pc:sldMkLst>
        <pc:picChg chg="add mod">
          <ac:chgData name="D'Agostino, Joseph M." userId="6c36112b-4ae9-4c92-b2f6-fbca811abfad" providerId="ADAL" clId="{4A285CFA-561C-D94C-AB2F-9961999E4620}" dt="2025-04-21T19:03:56.463" v="1273"/>
          <ac:picMkLst>
            <pc:docMk/>
            <pc:sldMk cId="104294411" sldId="264"/>
            <ac:picMk id="5" creationId="{B0154624-63A2-9015-B49D-FC5216E2C4B3}"/>
          </ac:picMkLst>
        </pc:picChg>
      </pc:sldChg>
      <pc:sldChg chg="addSp delSp modSp new mod">
        <pc:chgData name="D'Agostino, Joseph M." userId="6c36112b-4ae9-4c92-b2f6-fbca811abfad" providerId="ADAL" clId="{4A285CFA-561C-D94C-AB2F-9961999E4620}" dt="2025-04-21T19:03:59.851" v="1275"/>
        <pc:sldMkLst>
          <pc:docMk/>
          <pc:sldMk cId="1102218965" sldId="265"/>
        </pc:sldMkLst>
        <pc:spChg chg="mod">
          <ac:chgData name="D'Agostino, Joseph M." userId="6c36112b-4ae9-4c92-b2f6-fbca811abfad" providerId="ADAL" clId="{4A285CFA-561C-D94C-AB2F-9961999E4620}" dt="2025-04-16T17:36:38.200" v="467" actId="20577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4A285CFA-561C-D94C-AB2F-9961999E4620}" dt="2025-04-21T14:49:12.972" v="1176" actId="20577"/>
          <ac:spMkLst>
            <pc:docMk/>
            <pc:sldMk cId="1102218965" sldId="265"/>
            <ac:spMk id="3" creationId="{146D9695-BE88-D6C1-7A94-19A7BCA393E5}"/>
          </ac:spMkLst>
        </pc:spChg>
        <pc:spChg chg="mod">
          <ac:chgData name="D'Agostino, Joseph M." userId="6c36112b-4ae9-4c92-b2f6-fbca811abfad" providerId="ADAL" clId="{4A285CFA-561C-D94C-AB2F-9961999E4620}" dt="2025-04-21T14:51:19.516" v="1185" actId="1076"/>
          <ac:spMkLst>
            <pc:docMk/>
            <pc:sldMk cId="1102218965" sldId="265"/>
            <ac:spMk id="7" creationId="{B0A59B8B-C358-05F6-6D57-35F93CB57B3C}"/>
          </ac:spMkLst>
        </pc:spChg>
        <pc:picChg chg="mod">
          <ac:chgData name="D'Agostino, Joseph M." userId="6c36112b-4ae9-4c92-b2f6-fbca811abfad" providerId="ADAL" clId="{4A285CFA-561C-D94C-AB2F-9961999E4620}" dt="2025-04-21T14:51:19.516" v="1185" actId="1076"/>
          <ac:picMkLst>
            <pc:docMk/>
            <pc:sldMk cId="1102218965" sldId="265"/>
            <ac:picMk id="6" creationId="{F14D1F82-6E46-4790-B765-D06E4575EA9E}"/>
          </ac:picMkLst>
        </pc:picChg>
        <pc:picChg chg="add mod">
          <ac:chgData name="D'Agostino, Joseph M." userId="6c36112b-4ae9-4c92-b2f6-fbca811abfad" providerId="ADAL" clId="{4A285CFA-561C-D94C-AB2F-9961999E4620}" dt="2025-04-21T14:51:08.130" v="1184" actId="1076"/>
          <ac:picMkLst>
            <pc:docMk/>
            <pc:sldMk cId="1102218965" sldId="265"/>
            <ac:picMk id="8" creationId="{4B557950-9563-D58A-7E9A-219567BCB7F3}"/>
          </ac:picMkLst>
        </pc:picChg>
        <pc:picChg chg="add mod">
          <ac:chgData name="D'Agostino, Joseph M." userId="6c36112b-4ae9-4c92-b2f6-fbca811abfad" providerId="ADAL" clId="{4A285CFA-561C-D94C-AB2F-9961999E4620}" dt="2025-04-21T19:03:59.851" v="1275"/>
          <ac:picMkLst>
            <pc:docMk/>
            <pc:sldMk cId="1102218965" sldId="265"/>
            <ac:picMk id="9" creationId="{56D35F6C-07F1-D604-04E0-7514B8547034}"/>
          </ac:picMkLst>
        </pc:picChg>
      </pc:sldChg>
      <pc:sldChg chg="addSp delSp modSp add mod setBg">
        <pc:chgData name="D'Agostino, Joseph M." userId="6c36112b-4ae9-4c92-b2f6-fbca811abfad" providerId="ADAL" clId="{4A285CFA-561C-D94C-AB2F-9961999E4620}" dt="2025-04-23T12:46:35.337" v="1418" actId="26606"/>
        <pc:sldMkLst>
          <pc:docMk/>
          <pc:sldMk cId="337903272" sldId="266"/>
        </pc:sldMkLst>
        <pc:spChg chg="mod">
          <ac:chgData name="D'Agostino, Joseph M." userId="6c36112b-4ae9-4c92-b2f6-fbca811abfad" providerId="ADAL" clId="{4A285CFA-561C-D94C-AB2F-9961999E4620}" dt="2025-04-23T12:46:35.337" v="1418" actId="26606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4A285CFA-561C-D94C-AB2F-9961999E4620}" dt="2025-04-23T12:46:35.337" v="1418" actId="26606"/>
          <ac:spMkLst>
            <pc:docMk/>
            <pc:sldMk cId="337903272" sldId="266"/>
            <ac:spMk id="3" creationId="{1F2BA762-E016-D8FE-70BB-08E87E7AAB1E}"/>
          </ac:spMkLst>
        </pc:spChg>
        <pc:picChg chg="add mod ord">
          <ac:chgData name="D'Agostino, Joseph M." userId="6c36112b-4ae9-4c92-b2f6-fbca811abfad" providerId="ADAL" clId="{4A285CFA-561C-D94C-AB2F-9961999E4620}" dt="2025-04-23T12:46:35.337" v="1418" actId="26606"/>
          <ac:picMkLst>
            <pc:docMk/>
            <pc:sldMk cId="337903272" sldId="266"/>
            <ac:picMk id="5" creationId="{E71B5476-C049-E761-FB96-C0C25E93E77A}"/>
          </ac:picMkLst>
        </pc:picChg>
        <pc:picChg chg="add mod">
          <ac:chgData name="D'Agostino, Joseph M." userId="6c36112b-4ae9-4c92-b2f6-fbca811abfad" providerId="ADAL" clId="{4A285CFA-561C-D94C-AB2F-9961999E4620}" dt="2025-04-23T12:46:35.337" v="1418" actId="26606"/>
          <ac:picMkLst>
            <pc:docMk/>
            <pc:sldMk cId="337903272" sldId="266"/>
            <ac:picMk id="7" creationId="{09293D13-4311-AB23-F0DE-A6B8F9336B25}"/>
          </ac:picMkLst>
        </pc:picChg>
      </pc:sldChg>
      <pc:sldChg chg="modSp mod">
        <pc:chgData name="D'Agostino, Joseph M." userId="6c36112b-4ae9-4c92-b2f6-fbca811abfad" providerId="ADAL" clId="{4A285CFA-561C-D94C-AB2F-9961999E4620}" dt="2025-04-21T17:29:58.507" v="1215" actId="20577"/>
        <pc:sldMkLst>
          <pc:docMk/>
          <pc:sldMk cId="103578032" sldId="267"/>
        </pc:sldMkLst>
        <pc:spChg chg="mod">
          <ac:chgData name="D'Agostino, Joseph M." userId="6c36112b-4ae9-4c92-b2f6-fbca811abfad" providerId="ADAL" clId="{4A285CFA-561C-D94C-AB2F-9961999E4620}" dt="2025-04-21T17:29:58.507" v="1215" actId="20577"/>
          <ac:spMkLst>
            <pc:docMk/>
            <pc:sldMk cId="103578032" sldId="267"/>
            <ac:spMk id="4" creationId="{C1ED8476-B128-C2FE-19C8-39C0613FF717}"/>
          </ac:spMkLst>
        </pc:spChg>
        <pc:picChg chg="mod">
          <ac:chgData name="D'Agostino, Joseph M." userId="6c36112b-4ae9-4c92-b2f6-fbca811abfad" providerId="ADAL" clId="{4A285CFA-561C-D94C-AB2F-9961999E4620}" dt="2025-04-21T13:32:33.196" v="852" actId="962"/>
          <ac:picMkLst>
            <pc:docMk/>
            <pc:sldMk cId="103578032" sldId="267"/>
            <ac:picMk id="3" creationId="{CC2E514D-70D2-98BE-F710-CF7DA543816E}"/>
          </ac:picMkLst>
        </pc:picChg>
      </pc:sldChg>
      <pc:sldChg chg="modSp new del mod">
        <pc:chgData name="D'Agostino, Joseph M." userId="6c36112b-4ae9-4c92-b2f6-fbca811abfad" providerId="ADAL" clId="{4A285CFA-561C-D94C-AB2F-9961999E4620}" dt="2025-04-16T17:36:29.633" v="457" actId="2696"/>
        <pc:sldMkLst>
          <pc:docMk/>
          <pc:sldMk cId="2028321493" sldId="267"/>
        </pc:sldMkLst>
      </pc:sldChg>
      <pc:sldChg chg="addSp delSp modSp mod">
        <pc:chgData name="D'Agostino, Joseph M." userId="6c36112b-4ae9-4c92-b2f6-fbca811abfad" providerId="ADAL" clId="{4A285CFA-561C-D94C-AB2F-9961999E4620}" dt="2025-04-21T19:03:42.953" v="1265"/>
        <pc:sldMkLst>
          <pc:docMk/>
          <pc:sldMk cId="1635806667" sldId="268"/>
        </pc:sldMkLst>
        <pc:picChg chg="mod">
          <ac:chgData name="D'Agostino, Joseph M." userId="6c36112b-4ae9-4c92-b2f6-fbca811abfad" providerId="ADAL" clId="{4A285CFA-561C-D94C-AB2F-9961999E4620}" dt="2025-04-21T13:33:56.857" v="862" actId="962"/>
          <ac:picMkLst>
            <pc:docMk/>
            <pc:sldMk cId="1635806667" sldId="268"/>
            <ac:picMk id="5" creationId="{E743A379-29AA-3CD1-2620-2C95EC238ADE}"/>
          </ac:picMkLst>
        </pc:picChg>
        <pc:picChg chg="add mod">
          <ac:chgData name="D'Agostino, Joseph M." userId="6c36112b-4ae9-4c92-b2f6-fbca811abfad" providerId="ADAL" clId="{4A285CFA-561C-D94C-AB2F-9961999E4620}" dt="2025-04-21T19:03:42.953" v="1265"/>
          <ac:picMkLst>
            <pc:docMk/>
            <pc:sldMk cId="1635806667" sldId="268"/>
            <ac:picMk id="6" creationId="{2563DB46-4C45-6D5E-9DA3-930E2EAFE4C6}"/>
          </ac:picMkLst>
        </pc:picChg>
      </pc:sldChg>
      <pc:sldChg chg="modSp mod">
        <pc:chgData name="D'Agostino, Joseph M." userId="6c36112b-4ae9-4c92-b2f6-fbca811abfad" providerId="ADAL" clId="{4A285CFA-561C-D94C-AB2F-9961999E4620}" dt="2025-04-21T19:03:08.584" v="1249" actId="14826"/>
        <pc:sldMkLst>
          <pc:docMk/>
          <pc:sldMk cId="4089206869" sldId="269"/>
        </pc:sldMkLst>
        <pc:spChg chg="mod">
          <ac:chgData name="D'Agostino, Joseph M." userId="6c36112b-4ae9-4c92-b2f6-fbca811abfad" providerId="ADAL" clId="{4A285CFA-561C-D94C-AB2F-9961999E4620}" dt="2025-04-21T17:30:51.361" v="1230" actId="20577"/>
          <ac:spMkLst>
            <pc:docMk/>
            <pc:sldMk cId="4089206869" sldId="269"/>
            <ac:spMk id="3" creationId="{A1826AAF-B980-1302-0FA5-55F5BB2FB041}"/>
          </ac:spMkLst>
        </pc:spChg>
        <pc:picChg chg="mod">
          <ac:chgData name="D'Agostino, Joseph M." userId="6c36112b-4ae9-4c92-b2f6-fbca811abfad" providerId="ADAL" clId="{4A285CFA-561C-D94C-AB2F-9961999E4620}" dt="2025-04-21T19:03:08.584" v="1249" actId="14826"/>
          <ac:picMkLst>
            <pc:docMk/>
            <pc:sldMk cId="4089206869" sldId="269"/>
            <ac:picMk id="4" creationId="{754647D4-688D-194E-B51B-65BE333C4E06}"/>
          </ac:picMkLst>
        </pc:picChg>
        <pc:picChg chg="mod">
          <ac:chgData name="D'Agostino, Joseph M." userId="6c36112b-4ae9-4c92-b2f6-fbca811abfad" providerId="ADAL" clId="{4A285CFA-561C-D94C-AB2F-9961999E4620}" dt="2025-04-21T13:32:39.050" v="854" actId="962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add mod ord">
        <pc:chgData name="D'Agostino, Joseph M." userId="6c36112b-4ae9-4c92-b2f6-fbca811abfad" providerId="ADAL" clId="{4A285CFA-561C-D94C-AB2F-9961999E4620}" dt="2025-04-21T19:03:46.699" v="1267"/>
        <pc:sldMkLst>
          <pc:docMk/>
          <pc:sldMk cId="3415165123" sldId="270"/>
        </pc:sldMkLst>
        <pc:spChg chg="mod">
          <ac:chgData name="D'Agostino, Joseph M." userId="6c36112b-4ae9-4c92-b2f6-fbca811abfad" providerId="ADAL" clId="{4A285CFA-561C-D94C-AB2F-9961999E4620}" dt="2025-04-21T13:36:15.680" v="980" actId="20577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4A285CFA-561C-D94C-AB2F-9961999E4620}" dt="2025-04-21T13:36:51.539" v="988" actId="27636"/>
          <ac:spMkLst>
            <pc:docMk/>
            <pc:sldMk cId="3415165123" sldId="270"/>
            <ac:spMk id="3" creationId="{47297C83-8976-48EA-A7EC-CD7BCD62601D}"/>
          </ac:spMkLst>
        </pc:spChg>
        <pc:picChg chg="add mod">
          <ac:chgData name="D'Agostino, Joseph M." userId="6c36112b-4ae9-4c92-b2f6-fbca811abfad" providerId="ADAL" clId="{4A285CFA-561C-D94C-AB2F-9961999E4620}" dt="2025-04-21T19:03:46.699" v="1267"/>
          <ac:picMkLst>
            <pc:docMk/>
            <pc:sldMk cId="3415165123" sldId="270"/>
            <ac:picMk id="5" creationId="{1FB9E520-4E1A-B933-ED7D-C574DDB55FF8}"/>
          </ac:picMkLst>
        </pc:picChg>
      </pc:sldChg>
      <pc:sldChg chg="addSp delSp modSp add mod">
        <pc:chgData name="D'Agostino, Joseph M." userId="6c36112b-4ae9-4c92-b2f6-fbca811abfad" providerId="ADAL" clId="{4A285CFA-561C-D94C-AB2F-9961999E4620}" dt="2025-04-21T19:03:49.889" v="1269"/>
        <pc:sldMkLst>
          <pc:docMk/>
          <pc:sldMk cId="3172865804" sldId="271"/>
        </pc:sldMkLst>
        <pc:picChg chg="add mod">
          <ac:chgData name="D'Agostino, Joseph M." userId="6c36112b-4ae9-4c92-b2f6-fbca811abfad" providerId="ADAL" clId="{4A285CFA-561C-D94C-AB2F-9961999E4620}" dt="2025-04-21T13:41:18.102" v="998" actId="962"/>
          <ac:picMkLst>
            <pc:docMk/>
            <pc:sldMk cId="3172865804" sldId="271"/>
            <ac:picMk id="6" creationId="{C365891B-79B6-9571-8E3B-93A6D6448F2E}"/>
          </ac:picMkLst>
        </pc:picChg>
        <pc:picChg chg="add mod">
          <ac:chgData name="D'Agostino, Joseph M." userId="6c36112b-4ae9-4c92-b2f6-fbca811abfad" providerId="ADAL" clId="{4A285CFA-561C-D94C-AB2F-9961999E4620}" dt="2025-04-21T19:03:49.889" v="1269"/>
          <ac:picMkLst>
            <pc:docMk/>
            <pc:sldMk cId="3172865804" sldId="271"/>
            <ac:picMk id="7" creationId="{FB118A42-BBA5-53D0-039F-A800D792E891}"/>
          </ac:picMkLst>
        </pc:picChg>
      </pc:sldChg>
      <pc:sldMasterChg chg="add del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1847928435" sldId="2147483648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086331759" sldId="2147483649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759522785" sldId="2147483650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406113895" sldId="2147483651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800974637" sldId="2147483652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609557922" sldId="2147483653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455572984" sldId="2147483654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708793858" sldId="2147483655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171240030" sldId="2147483656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532893216" sldId="2147483657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3342328817" sldId="2147483658"/>
          </pc:sldLayoutMkLst>
        </pc:sldLayoutChg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1847928435" sldId="2147483648"/>
            <pc:sldLayoutMk cId="2962361820" sldId="2147483659"/>
          </pc:sldLayoutMkLst>
        </pc:sldLayoutChg>
      </pc:sldMasterChg>
      <pc:sldMasterChg chg="add del replId addSldLayout delSldLayout">
        <pc:chgData name="D'Agostino, Joseph M." userId="6c36112b-4ae9-4c92-b2f6-fbca811abfad" providerId="ADAL" clId="{4A285CFA-561C-D94C-AB2F-9961999E4620}" dt="2025-04-15T20:15:01.020" v="6" actId="26606"/>
        <pc:sldMasterMkLst>
          <pc:docMk/>
          <pc:sldMasterMk cId="261253439" sldId="2147483660"/>
        </pc:sldMasterMkLst>
        <pc:sldLayoutChg chg="add del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932788646" sldId="2147483661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3669067947" sldId="2147483662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95808895" sldId="2147483663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6751759" sldId="2147483664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812016849" sldId="2147483665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334815239" sldId="2147483666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956156165" sldId="2147483667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465739637" sldId="2147483668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851191903" sldId="2147483669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1818503270" sldId="2147483670"/>
          </pc:sldLayoutMkLst>
        </pc:sldLayoutChg>
        <pc:sldLayoutChg chg="add del replId">
          <pc:chgData name="D'Agostino, Joseph M." userId="6c36112b-4ae9-4c92-b2f6-fbca811abfad" providerId="ADAL" clId="{4A285CFA-561C-D94C-AB2F-9961999E4620}" dt="2025-04-15T20:15:01.020" v="6" actId="26606"/>
          <pc:sldLayoutMkLst>
            <pc:docMk/>
            <pc:sldMasterMk cId="261253439" sldId="2147483660"/>
            <pc:sldLayoutMk cId="2090612920" sldId="2147483671"/>
          </pc:sldLayoutMkLst>
        </pc:sldLayoutChg>
      </pc:sldMasterChg>
    </pc:docChg>
  </pc:docChgLst>
  <pc:docChgLst>
    <pc:chgData name="D'Agostino, Joseph M." userId="6c36112b-4ae9-4c92-b2f6-fbca811abfad" providerId="ADAL" clId="{CEBE60E3-6971-AA45-95E2-E57BF7486ADF}"/>
    <pc:docChg chg="undo custSel addSld delSld modSld sldOrd modMainMaster">
      <pc:chgData name="D'Agostino, Joseph M." userId="6c36112b-4ae9-4c92-b2f6-fbca811abfad" providerId="ADAL" clId="{CEBE60E3-6971-AA45-95E2-E57BF7486ADF}" dt="2025-04-23T03:09:51.179" v="2150" actId="113"/>
      <pc:docMkLst>
        <pc:docMk/>
      </pc:docMkLst>
      <pc:sldChg chg="addSp delSp modSp mod setBg addAnim delAnim">
        <pc:chgData name="D'Agostino, Joseph M." userId="6c36112b-4ae9-4c92-b2f6-fbca811abfad" providerId="ADAL" clId="{CEBE60E3-6971-AA45-95E2-E57BF7486ADF}" dt="2025-04-18T21:22:23.600" v="1174" actId="20577"/>
        <pc:sldMkLst>
          <pc:docMk/>
          <pc:sldMk cId="712153724" sldId="256"/>
        </pc:sldMkLst>
        <pc:spChg chg="mod">
          <ac:chgData name="D'Agostino, Joseph M." userId="6c36112b-4ae9-4c92-b2f6-fbca811abfad" providerId="ADAL" clId="{CEBE60E3-6971-AA45-95E2-E57BF7486ADF}" dt="2025-04-18T19:32:02.767" v="841" actId="14100"/>
          <ac:spMkLst>
            <pc:docMk/>
            <pc:sldMk cId="712153724" sldId="256"/>
            <ac:spMk id="2" creationId="{401ED5B6-FA53-4E27-838F-A758E77BAE14}"/>
          </ac:spMkLst>
        </pc:spChg>
        <pc:spChg chg="mod">
          <ac:chgData name="D'Agostino, Joseph M." userId="6c36112b-4ae9-4c92-b2f6-fbca811abfad" providerId="ADAL" clId="{CEBE60E3-6971-AA45-95E2-E57BF7486ADF}" dt="2025-04-18T21:22:23.600" v="1174" actId="20577"/>
          <ac:spMkLst>
            <pc:docMk/>
            <pc:sldMk cId="712153724" sldId="256"/>
            <ac:spMk id="3" creationId="{55B53EB2-EAFF-DE78-2C89-E8036876D1BC}"/>
          </ac:spMkLst>
        </pc:spChg>
        <pc:picChg chg="add mod">
          <ac:chgData name="D'Agostino, Joseph M." userId="6c36112b-4ae9-4c92-b2f6-fbca811abfad" providerId="ADAL" clId="{CEBE60E3-6971-AA45-95E2-E57BF7486ADF}" dt="2025-04-18T19:20:13.591" v="742" actId="1076"/>
          <ac:picMkLst>
            <pc:docMk/>
            <pc:sldMk cId="712153724" sldId="256"/>
            <ac:picMk id="10" creationId="{87CA2F0E-1151-022F-6FE3-EC7BE6D68DB7}"/>
          </ac:picMkLst>
        </pc:picChg>
      </pc:sldChg>
      <pc:sldChg chg="addSp delSp modSp new mod setBg">
        <pc:chgData name="D'Agostino, Joseph M." userId="6c36112b-4ae9-4c92-b2f6-fbca811abfad" providerId="ADAL" clId="{CEBE60E3-6971-AA45-95E2-E57BF7486ADF}" dt="2025-04-23T03:09:51.179" v="2150" actId="113"/>
        <pc:sldMkLst>
          <pc:docMk/>
          <pc:sldMk cId="4082712938" sldId="257"/>
        </pc:sldMkLst>
        <pc:spChg chg="mod">
          <ac:chgData name="D'Agostino, Joseph M." userId="6c36112b-4ae9-4c92-b2f6-fbca811abfad" providerId="ADAL" clId="{CEBE60E3-6971-AA45-95E2-E57BF7486ADF}" dt="2025-04-20T22:57:53.483" v="1755" actId="20577"/>
          <ac:spMkLst>
            <pc:docMk/>
            <pc:sldMk cId="4082712938" sldId="257"/>
            <ac:spMk id="2" creationId="{AD01E4BB-4E7E-6AF3-8299-B03307F61231}"/>
          </ac:spMkLst>
        </pc:spChg>
        <pc:spChg chg="mod">
          <ac:chgData name="D'Agostino, Joseph M." userId="6c36112b-4ae9-4c92-b2f6-fbca811abfad" providerId="ADAL" clId="{CEBE60E3-6971-AA45-95E2-E57BF7486ADF}" dt="2025-04-23T03:09:51.179" v="2150" actId="113"/>
          <ac:spMkLst>
            <pc:docMk/>
            <pc:sldMk cId="4082712938" sldId="257"/>
            <ac:spMk id="3" creationId="{4BCC6865-1D6A-8B9B-6AA9-A2E0D234B7A7}"/>
          </ac:spMkLst>
        </pc:spChg>
        <pc:spChg chg="add mod">
          <ac:chgData name="D'Agostino, Joseph M." userId="6c36112b-4ae9-4c92-b2f6-fbca811abfad" providerId="ADAL" clId="{CEBE60E3-6971-AA45-95E2-E57BF7486ADF}" dt="2025-04-23T03:09:08.012" v="2121"/>
          <ac:spMkLst>
            <pc:docMk/>
            <pc:sldMk cId="4082712938" sldId="257"/>
            <ac:spMk id="7" creationId="{FCACCF32-A893-3AEF-184B-8CA509F62AEC}"/>
          </ac:spMkLst>
        </pc:spChg>
      </pc:sldChg>
      <pc:sldChg chg="addSp delSp modSp new mod">
        <pc:chgData name="D'Agostino, Joseph M." userId="6c36112b-4ae9-4c92-b2f6-fbca811abfad" providerId="ADAL" clId="{CEBE60E3-6971-AA45-95E2-E57BF7486ADF}" dt="2025-04-18T20:01:27.202" v="940" actId="27636"/>
        <pc:sldMkLst>
          <pc:docMk/>
          <pc:sldMk cId="1549854782" sldId="258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549854782" sldId="258"/>
            <ac:spMk id="2" creationId="{FC001F4E-E6FB-B277-63F4-B100E7B7F565}"/>
          </ac:spMkLst>
        </pc:spChg>
        <pc:spChg chg="add mod">
          <ac:chgData name="D'Agostino, Joseph M." userId="6c36112b-4ae9-4c92-b2f6-fbca811abfad" providerId="ADAL" clId="{CEBE60E3-6971-AA45-95E2-E57BF7486ADF}" dt="2025-04-18T20:01:27.202" v="940" actId="27636"/>
          <ac:spMkLst>
            <pc:docMk/>
            <pc:sldMk cId="1549854782" sldId="258"/>
            <ac:spMk id="8" creationId="{75ECE508-C78A-4D7B-2FB3-534467E21EC9}"/>
          </ac:spMkLst>
        </pc:spChg>
        <pc:picChg chg="add mod">
          <ac:chgData name="D'Agostino, Joseph M." userId="6c36112b-4ae9-4c92-b2f6-fbca811abfad" providerId="ADAL" clId="{CEBE60E3-6971-AA45-95E2-E57BF7486ADF}" dt="2025-04-18T20:01:06.245" v="937" actId="1076"/>
          <ac:picMkLst>
            <pc:docMk/>
            <pc:sldMk cId="1549854782" sldId="258"/>
            <ac:picMk id="4" creationId="{E76EA8FC-C5B6-1DFE-C4A7-91F1C8A8C5F7}"/>
          </ac:picMkLst>
        </pc:picChg>
      </pc:sldChg>
      <pc:sldChg chg="addSp modSp new mod ord setBg">
        <pc:chgData name="D'Agostino, Joseph M." userId="6c36112b-4ae9-4c92-b2f6-fbca811abfad" providerId="ADAL" clId="{CEBE60E3-6971-AA45-95E2-E57BF7486ADF}" dt="2025-04-21T00:39:05.006" v="1962" actId="26606"/>
        <pc:sldMkLst>
          <pc:docMk/>
          <pc:sldMk cId="3664154719" sldId="259"/>
        </pc:sldMkLst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2" creationId="{4BAEEDAC-D9A0-C14F-1AF6-B0C4E25056F8}"/>
          </ac:spMkLst>
        </pc:spChg>
        <pc:spChg chg="mo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3" creationId="{25A03DE2-6F08-04FD-DE03-605F1C312075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1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9:05.006" v="1962" actId="26606"/>
          <ac:spMkLst>
            <pc:docMk/>
            <pc:sldMk cId="3664154719" sldId="259"/>
            <ac:spMk id="13" creationId="{BCD63B47-914A-418A-BA06-1B760F273F36}"/>
          </ac:spMkLst>
        </pc:spChg>
        <pc:picChg chg="add mod ord">
          <ac:chgData name="D'Agostino, Joseph M." userId="6c36112b-4ae9-4c92-b2f6-fbca811abfad" providerId="ADAL" clId="{CEBE60E3-6971-AA45-95E2-E57BF7486ADF}" dt="2025-04-21T00:39:05.006" v="1962" actId="26606"/>
          <ac:picMkLst>
            <pc:docMk/>
            <pc:sldMk cId="3664154719" sldId="259"/>
            <ac:picMk id="6" creationId="{B1E9D379-D659-A39D-C29E-D0E0683306E1}"/>
          </ac:picMkLst>
        </pc:picChg>
      </pc:sldChg>
      <pc:sldChg chg="addSp modSp new mod">
        <pc:chgData name="D'Agostino, Joseph M." userId="6c36112b-4ae9-4c92-b2f6-fbca811abfad" providerId="ADAL" clId="{CEBE60E3-6971-AA45-95E2-E57BF7486ADF}" dt="2025-04-20T22:56:45.510" v="1747"/>
        <pc:sldMkLst>
          <pc:docMk/>
          <pc:sldMk cId="1989965867" sldId="260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989965867" sldId="260"/>
            <ac:spMk id="2" creationId="{669B0639-7469-3C7D-6E77-85211D5F06D8}"/>
          </ac:spMkLst>
        </pc:spChg>
        <pc:spChg chg="mod">
          <ac:chgData name="D'Agostino, Joseph M." userId="6c36112b-4ae9-4c92-b2f6-fbca811abfad" providerId="ADAL" clId="{CEBE60E3-6971-AA45-95E2-E57BF7486ADF}" dt="2025-04-20T17:09:12.312" v="1684" actId="20577"/>
          <ac:spMkLst>
            <pc:docMk/>
            <pc:sldMk cId="1989965867" sldId="260"/>
            <ac:spMk id="3" creationId="{71417334-EB60-4965-ED9C-93D229EB2296}"/>
          </ac:spMkLst>
        </pc:spChg>
        <pc:spChg chg="mod">
          <ac:chgData name="D'Agostino, Joseph M." userId="6c36112b-4ae9-4c92-b2f6-fbca811abfad" providerId="ADAL" clId="{CEBE60E3-6971-AA45-95E2-E57BF7486ADF}" dt="2025-04-20T17:09:14.927" v="1691" actId="20577"/>
          <ac:spMkLst>
            <pc:docMk/>
            <pc:sldMk cId="1989965867" sldId="260"/>
            <ac:spMk id="4" creationId="{1E3B4222-3100-B793-2547-BECEF6B4189B}"/>
          </ac:spMkLst>
        </pc:spChg>
        <pc:picChg chg="add mod">
          <ac:chgData name="D'Agostino, Joseph M." userId="6c36112b-4ae9-4c92-b2f6-fbca811abfad" providerId="ADAL" clId="{CEBE60E3-6971-AA45-95E2-E57BF7486ADF}" dt="2025-04-20T22:56:45.510" v="1747"/>
          <ac:picMkLst>
            <pc:docMk/>
            <pc:sldMk cId="1989965867" sldId="260"/>
            <ac:picMk id="6" creationId="{F0869249-7A21-D837-7E39-15D916EF2A79}"/>
          </ac:picMkLst>
        </pc:picChg>
      </pc:sldChg>
      <pc:sldChg chg="addSp delSp modSp new mod">
        <pc:chgData name="D'Agostino, Joseph M." userId="6c36112b-4ae9-4c92-b2f6-fbca811abfad" providerId="ADAL" clId="{CEBE60E3-6971-AA45-95E2-E57BF7486ADF}" dt="2025-04-20T23:17:05.485" v="1792" actId="20577"/>
        <pc:sldMkLst>
          <pc:docMk/>
          <pc:sldMk cId="2426670279" sldId="261"/>
        </pc:sldMkLst>
        <pc:spChg chg="mod">
          <ac:chgData name="D'Agostino, Joseph M." userId="6c36112b-4ae9-4c92-b2f6-fbca811abfad" providerId="ADAL" clId="{CEBE60E3-6971-AA45-95E2-E57BF7486ADF}" dt="2025-04-20T22:51:21.271" v="1744" actId="27636"/>
          <ac:spMkLst>
            <pc:docMk/>
            <pc:sldMk cId="2426670279" sldId="261"/>
            <ac:spMk id="2" creationId="{F7CB84F1-833A-9FA9-3DDA-A7D0266F728E}"/>
          </ac:spMkLst>
        </pc:spChg>
        <pc:spChg chg="mod">
          <ac:chgData name="D'Agostino, Joseph M." userId="6c36112b-4ae9-4c92-b2f6-fbca811abfad" providerId="ADAL" clId="{CEBE60E3-6971-AA45-95E2-E57BF7486ADF}" dt="2025-04-20T23:17:05.485" v="1792" actId="20577"/>
          <ac:spMkLst>
            <pc:docMk/>
            <pc:sldMk cId="2426670279" sldId="261"/>
            <ac:spMk id="3" creationId="{AD51AD0D-86BC-B2A3-DEB1-EC4E8E8BA2AE}"/>
          </ac:spMkLst>
        </pc:spChg>
      </pc:sldChg>
      <pc:sldChg chg="addSp modSp add mod">
        <pc:chgData name="D'Agostino, Joseph M." userId="6c36112b-4ae9-4c92-b2f6-fbca811abfad" providerId="ADAL" clId="{CEBE60E3-6971-AA45-95E2-E57BF7486ADF}" dt="2025-04-18T19:33:14.649" v="862"/>
        <pc:sldMkLst>
          <pc:docMk/>
          <pc:sldMk cId="2850657124" sldId="262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2850657124" sldId="262"/>
            <ac:spMk id="2" creationId="{B4164495-EBA9-B944-C469-EDC4173C24D9}"/>
          </ac:spMkLst>
        </pc:spChg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2850657124" sldId="262"/>
            <ac:spMk id="3" creationId="{9B4D67B2-924F-23FB-6EF0-B8E4EFF0DB8A}"/>
          </ac:spMkLst>
        </pc:spChg>
      </pc:sldChg>
      <pc:sldChg chg="addSp delSp modSp mod setBg">
        <pc:chgData name="D'Agostino, Joseph M." userId="6c36112b-4ae9-4c92-b2f6-fbca811abfad" providerId="ADAL" clId="{CEBE60E3-6971-AA45-95E2-E57BF7486ADF}" dt="2025-04-21T00:35:13.761" v="1955" actId="26606"/>
        <pc:sldMkLst>
          <pc:docMk/>
          <pc:sldMk cId="3161634586" sldId="263"/>
        </pc:sldMkLst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2" creationId="{9EB3BA75-A4B3-6F82-9702-ACDE3FAC05D7}"/>
          </ac:spMkLst>
        </pc:spChg>
        <pc:spChg chg="mod">
          <ac:chgData name="D'Agostino, Joseph M." userId="6c36112b-4ae9-4c92-b2f6-fbca811abfad" providerId="ADAL" clId="{CEBE60E3-6971-AA45-95E2-E57BF7486ADF}" dt="2025-04-21T00:35:13.761" v="1955" actId="26606"/>
          <ac:spMkLst>
            <pc:docMk/>
            <pc:sldMk cId="3161634586" sldId="263"/>
            <ac:spMk id="3" creationId="{B969694A-F90B-673A-D8BD-6150F1A3310A}"/>
          </ac:spMkLst>
        </pc:spChg>
        <pc:picChg chg="mod">
          <ac:chgData name="D'Agostino, Joseph M." userId="6c36112b-4ae9-4c92-b2f6-fbca811abfad" providerId="ADAL" clId="{CEBE60E3-6971-AA45-95E2-E57BF7486ADF}" dt="2025-04-21T00:35:13.761" v="1955" actId="26606"/>
          <ac:picMkLst>
            <pc:docMk/>
            <pc:sldMk cId="3161634586" sldId="263"/>
            <ac:picMk id="5" creationId="{B6BD2F74-5623-4F40-6602-BF36A39D5169}"/>
          </ac:picMkLst>
        </pc:picChg>
      </pc:sldChg>
      <pc:sldChg chg="addSp modSp">
        <pc:chgData name="D'Agostino, Joseph M." userId="6c36112b-4ae9-4c92-b2f6-fbca811abfad" providerId="ADAL" clId="{CEBE60E3-6971-AA45-95E2-E57BF7486ADF}" dt="2025-04-18T19:33:16.933" v="863"/>
        <pc:sldMkLst>
          <pc:docMk/>
          <pc:sldMk cId="104294411" sldId="264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04294411" sldId="264"/>
            <ac:spMk id="2" creationId="{1B0B072D-0DF3-280A-D6AF-94B7CA336FCB}"/>
          </ac:spMkLst>
        </pc:spChg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04294411" sldId="264"/>
            <ac:spMk id="3" creationId="{28B59251-8EDD-795F-3A8A-E6FDDAB21045}"/>
          </ac:spMkLst>
        </pc:spChg>
      </pc:sldChg>
      <pc:sldChg chg="addSp modSp mod">
        <pc:chgData name="D'Agostino, Joseph M." userId="6c36112b-4ae9-4c92-b2f6-fbca811abfad" providerId="ADAL" clId="{CEBE60E3-6971-AA45-95E2-E57BF7486ADF}" dt="2025-04-21T00:36:23.590" v="1957" actId="20577"/>
        <pc:sldMkLst>
          <pc:docMk/>
          <pc:sldMk cId="1102218965" sldId="265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1102218965" sldId="265"/>
            <ac:spMk id="2" creationId="{CCE03BD2-0446-9C70-1EAF-C0D4A79F2DB4}"/>
          </ac:spMkLst>
        </pc:spChg>
        <pc:spChg chg="mod">
          <ac:chgData name="D'Agostino, Joseph M." userId="6c36112b-4ae9-4c92-b2f6-fbca811abfad" providerId="ADAL" clId="{CEBE60E3-6971-AA45-95E2-E57BF7486ADF}" dt="2025-04-20T17:10:44.807" v="1712" actId="313"/>
          <ac:spMkLst>
            <pc:docMk/>
            <pc:sldMk cId="1102218965" sldId="265"/>
            <ac:spMk id="3" creationId="{146D9695-BE88-D6C1-7A94-19A7BCA393E5}"/>
          </ac:spMkLst>
        </pc:spChg>
        <pc:spChg chg="add mod">
          <ac:chgData name="D'Agostino, Joseph M." userId="6c36112b-4ae9-4c92-b2f6-fbca811abfad" providerId="ADAL" clId="{CEBE60E3-6971-AA45-95E2-E57BF7486ADF}" dt="2025-04-21T00:36:23.590" v="1957" actId="20577"/>
          <ac:spMkLst>
            <pc:docMk/>
            <pc:sldMk cId="1102218965" sldId="265"/>
            <ac:spMk id="7" creationId="{B0A59B8B-C358-05F6-6D57-35F93CB57B3C}"/>
          </ac:spMkLst>
        </pc:spChg>
        <pc:picChg chg="add mod">
          <ac:chgData name="D'Agostino, Joseph M." userId="6c36112b-4ae9-4c92-b2f6-fbca811abfad" providerId="ADAL" clId="{CEBE60E3-6971-AA45-95E2-E57BF7486ADF}" dt="2025-04-20T23:19:14.698" v="1796" actId="1076"/>
          <ac:picMkLst>
            <pc:docMk/>
            <pc:sldMk cId="1102218965" sldId="265"/>
            <ac:picMk id="6" creationId="{F14D1F82-6E46-4790-B765-D06E4575EA9E}"/>
          </ac:picMkLst>
        </pc:picChg>
      </pc:sldChg>
      <pc:sldChg chg="addSp modSp mod">
        <pc:chgData name="D'Agostino, Joseph M." userId="6c36112b-4ae9-4c92-b2f6-fbca811abfad" providerId="ADAL" clId="{CEBE60E3-6971-AA45-95E2-E57BF7486ADF}" dt="2025-04-20T17:09:00.065" v="1675" actId="20577"/>
        <pc:sldMkLst>
          <pc:docMk/>
          <pc:sldMk cId="337903272" sldId="266"/>
        </pc:sldMkLst>
        <pc:spChg chg="mod">
          <ac:chgData name="D'Agostino, Joseph M." userId="6c36112b-4ae9-4c92-b2f6-fbca811abfad" providerId="ADAL" clId="{CEBE60E3-6971-AA45-95E2-E57BF7486ADF}" dt="2025-04-18T19:30:13.216" v="833"/>
          <ac:spMkLst>
            <pc:docMk/>
            <pc:sldMk cId="337903272" sldId="266"/>
            <ac:spMk id="2" creationId="{4A20AC32-4372-8C37-9A24-F4BEDA501BA7}"/>
          </ac:spMkLst>
        </pc:spChg>
        <pc:spChg chg="mod">
          <ac:chgData name="D'Agostino, Joseph M." userId="6c36112b-4ae9-4c92-b2f6-fbca811abfad" providerId="ADAL" clId="{CEBE60E3-6971-AA45-95E2-E57BF7486ADF}" dt="2025-04-20T17:09:00.065" v="1675" actId="20577"/>
          <ac:spMkLst>
            <pc:docMk/>
            <pc:sldMk cId="337903272" sldId="266"/>
            <ac:spMk id="3" creationId="{1F2BA762-E016-D8FE-70BB-08E87E7AAB1E}"/>
          </ac:spMkLst>
        </pc:spChg>
      </pc:sldChg>
      <pc:sldChg chg="addSp delSp modSp new mod ord">
        <pc:chgData name="D'Agostino, Joseph M." userId="6c36112b-4ae9-4c92-b2f6-fbca811abfad" providerId="ADAL" clId="{CEBE60E3-6971-AA45-95E2-E57BF7486ADF}" dt="2025-04-20T21:34:44.712" v="1732" actId="1076"/>
        <pc:sldMkLst>
          <pc:docMk/>
          <pc:sldMk cId="103578032" sldId="267"/>
        </pc:sldMkLst>
        <pc:spChg chg="add mod">
          <ac:chgData name="D'Agostino, Joseph M." userId="6c36112b-4ae9-4c92-b2f6-fbca811abfad" providerId="ADAL" clId="{CEBE60E3-6971-AA45-95E2-E57BF7486ADF}" dt="2025-04-20T21:33:34.825" v="1724" actId="1076"/>
          <ac:spMkLst>
            <pc:docMk/>
            <pc:sldMk cId="103578032" sldId="267"/>
            <ac:spMk id="4" creationId="{C1ED8476-B128-C2FE-19C8-39C0613FF717}"/>
          </ac:spMkLst>
        </pc:spChg>
        <pc:picChg chg="add mod">
          <ac:chgData name="D'Agostino, Joseph M." userId="6c36112b-4ae9-4c92-b2f6-fbca811abfad" providerId="ADAL" clId="{CEBE60E3-6971-AA45-95E2-E57BF7486ADF}" dt="2025-04-18T23:43:27.116" v="1262" actId="1076"/>
          <ac:picMkLst>
            <pc:docMk/>
            <pc:sldMk cId="103578032" sldId="267"/>
            <ac:picMk id="3" creationId="{CC2E514D-70D2-98BE-F710-CF7DA543816E}"/>
          </ac:picMkLst>
        </pc:picChg>
        <pc:picChg chg="add mod">
          <ac:chgData name="D'Agostino, Joseph M." userId="6c36112b-4ae9-4c92-b2f6-fbca811abfad" providerId="ADAL" clId="{CEBE60E3-6971-AA45-95E2-E57BF7486ADF}" dt="2025-04-20T21:34:36.078" v="1731" actId="1076"/>
          <ac:picMkLst>
            <pc:docMk/>
            <pc:sldMk cId="103578032" sldId="267"/>
            <ac:picMk id="6" creationId="{49DE99F2-7A55-7B78-6B97-95487FC83610}"/>
          </ac:picMkLst>
        </pc:picChg>
        <pc:picChg chg="add mod">
          <ac:chgData name="D'Agostino, Joseph M." userId="6c36112b-4ae9-4c92-b2f6-fbca811abfad" providerId="ADAL" clId="{CEBE60E3-6971-AA45-95E2-E57BF7486ADF}" dt="2025-04-20T21:34:44.712" v="1732" actId="1076"/>
          <ac:picMkLst>
            <pc:docMk/>
            <pc:sldMk cId="103578032" sldId="267"/>
            <ac:picMk id="7" creationId="{31603E52-F960-8CF9-CABC-6AC285D4982B}"/>
          </ac:picMkLst>
        </pc:picChg>
      </pc:sldChg>
      <pc:sldChg chg="addSp delSp modSp new del mod ord setBg">
        <pc:chgData name="D'Agostino, Joseph M." userId="6c36112b-4ae9-4c92-b2f6-fbca811abfad" providerId="ADAL" clId="{CEBE60E3-6971-AA45-95E2-E57BF7486ADF}" dt="2025-04-18T19:38:28.475" v="930" actId="2696"/>
        <pc:sldMkLst>
          <pc:docMk/>
          <pc:sldMk cId="3103612650" sldId="267"/>
        </pc:sldMkLst>
      </pc:sldChg>
      <pc:sldChg chg="new del">
        <pc:chgData name="D'Agostino, Joseph M." userId="6c36112b-4ae9-4c92-b2f6-fbca811abfad" providerId="ADAL" clId="{CEBE60E3-6971-AA45-95E2-E57BF7486ADF}" dt="2025-04-18T19:35:29.199" v="878" actId="680"/>
        <pc:sldMkLst>
          <pc:docMk/>
          <pc:sldMk cId="1519528797" sldId="268"/>
        </pc:sldMkLst>
      </pc:sldChg>
      <pc:sldChg chg="add">
        <pc:chgData name="D'Agostino, Joseph M." userId="6c36112b-4ae9-4c92-b2f6-fbca811abfad" providerId="ADAL" clId="{CEBE60E3-6971-AA45-95E2-E57BF7486ADF}" dt="2025-04-20T23:15:57.315" v="1785" actId="2890"/>
        <pc:sldMkLst>
          <pc:docMk/>
          <pc:sldMk cId="1635806667" sldId="268"/>
        </pc:sldMkLst>
      </pc:sldChg>
      <pc:sldChg chg="addSp delSp modSp new mod ord setBg">
        <pc:chgData name="D'Agostino, Joseph M." userId="6c36112b-4ae9-4c92-b2f6-fbca811abfad" providerId="ADAL" clId="{CEBE60E3-6971-AA45-95E2-E57BF7486ADF}" dt="2025-04-21T00:34:31.134" v="1954" actId="26606"/>
        <pc:sldMkLst>
          <pc:docMk/>
          <pc:sldMk cId="4089206869" sldId="269"/>
        </pc:sldMkLst>
        <pc:spChg chg="mo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2" creationId="{A997D225-1D92-B651-BEFE-8E3B5E59B1EF}"/>
          </ac:spMkLst>
        </pc:spChg>
        <pc:spChg chg="mo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3" creationId="{A1826AAF-B980-1302-0FA5-55F5BB2FB041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3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00:34:31.134" v="1954" actId="26606"/>
          <ac:spMkLst>
            <pc:docMk/>
            <pc:sldMk cId="4089206869" sldId="269"/>
            <ac:spMk id="15" creationId="{BCD63B47-914A-418A-BA06-1B760F273F36}"/>
          </ac:spMkLst>
        </pc:spChg>
        <pc:picChg chg="add mod">
          <ac:chgData name="D'Agostino, Joseph M." userId="6c36112b-4ae9-4c92-b2f6-fbca811abfad" providerId="ADAL" clId="{CEBE60E3-6971-AA45-95E2-E57BF7486ADF}" dt="2025-04-21T00:25:23.920" v="1850"/>
          <ac:picMkLst>
            <pc:docMk/>
            <pc:sldMk cId="4089206869" sldId="269"/>
            <ac:picMk id="4" creationId="{754647D4-688D-194E-B51B-65BE333C4E06}"/>
          </ac:picMkLst>
        </pc:picChg>
        <pc:picChg chg="add mod ord">
          <ac:chgData name="D'Agostino, Joseph M." userId="6c36112b-4ae9-4c92-b2f6-fbca811abfad" providerId="ADAL" clId="{CEBE60E3-6971-AA45-95E2-E57BF7486ADF}" dt="2025-04-21T00:34:31.134" v="1954" actId="26606"/>
          <ac:picMkLst>
            <pc:docMk/>
            <pc:sldMk cId="4089206869" sldId="269"/>
            <ac:picMk id="8" creationId="{DB343AF3-5049-D928-0476-D9E317614764}"/>
          </ac:picMkLst>
        </pc:picChg>
      </pc:sldChg>
      <pc:sldChg chg="addSp delSp modSp mod setBg">
        <pc:chgData name="D'Agostino, Joseph M." userId="6c36112b-4ae9-4c92-b2f6-fbca811abfad" providerId="ADAL" clId="{CEBE60E3-6971-AA45-95E2-E57BF7486ADF}" dt="2025-04-21T21:00:56.588" v="1973" actId="962"/>
        <pc:sldMkLst>
          <pc:docMk/>
          <pc:sldMk cId="3415165123" sldId="270"/>
        </pc:sldMkLst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2" creationId="{9666DAA2-048B-F14C-F1F9-E9AAECA187C8}"/>
          </ac:spMkLst>
        </pc:spChg>
        <pc:spChg chg="mo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3" creationId="{47297C83-8976-48EA-A7EC-CD7BCD62601D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2" creationId="{18E8C5BB-A90A-496B-A745-79A49F350F0A}"/>
          </ac:spMkLst>
        </pc:spChg>
        <pc:spChg chg="add">
          <ac:chgData name="D'Agostino, Joseph M." userId="6c36112b-4ae9-4c92-b2f6-fbca811abfad" providerId="ADAL" clId="{CEBE60E3-6971-AA45-95E2-E57BF7486ADF}" dt="2025-04-21T21:00:43.258" v="1966" actId="26606"/>
          <ac:spMkLst>
            <pc:docMk/>
            <pc:sldMk cId="3415165123" sldId="270"/>
            <ac:spMk id="14" creationId="{BCD63B47-914A-418A-BA06-1B760F273F36}"/>
          </ac:spMkLst>
        </pc:spChg>
        <pc:picChg chg="mod">
          <ac:chgData name="D'Agostino, Joseph M." userId="6c36112b-4ae9-4c92-b2f6-fbca811abfad" providerId="ADAL" clId="{CEBE60E3-6971-AA45-95E2-E57BF7486ADF}" dt="2025-04-21T21:00:54.237" v="1971" actId="478"/>
          <ac:picMkLst>
            <pc:docMk/>
            <pc:sldMk cId="3415165123" sldId="270"/>
            <ac:picMk id="5" creationId="{1FB9E520-4E1A-B933-ED7D-C574DDB55FF8}"/>
          </ac:picMkLst>
        </pc:picChg>
        <pc:picChg chg="add del mod ord">
          <ac:chgData name="D'Agostino, Joseph M." userId="6c36112b-4ae9-4c92-b2f6-fbca811abfad" providerId="ADAL" clId="{CEBE60E3-6971-AA45-95E2-E57BF7486ADF}" dt="2025-04-21T21:00:56.588" v="1973" actId="962"/>
          <ac:picMkLst>
            <pc:docMk/>
            <pc:sldMk cId="3415165123" sldId="270"/>
            <ac:picMk id="7" creationId="{9BD4D278-EA92-BC08-459C-B18507FCD886}"/>
          </ac:picMkLst>
        </pc:picChg>
      </pc:sldChg>
      <pc:sldMasterChg chg="setBg">
        <pc:chgData name="D'Agostino, Joseph M." userId="6c36112b-4ae9-4c92-b2f6-fbca811abfad" providerId="ADAL" clId="{CEBE60E3-6971-AA45-95E2-E57BF7486ADF}" dt="2025-04-15T23:45:07.620" v="309"/>
        <pc:sldMasterMkLst>
          <pc:docMk/>
          <pc:sldMasterMk cId="1805401561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3CA1D-2217-4E46-9A25-F6B21117444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2B71-3431-B043-95DE-B1D406169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080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4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4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64708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0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8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965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FD0902-0780-4B41-9116-ADB8918D96BC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53CC35F-9AB1-5248-9F42-5B81476886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33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Buddy the dog">
            <a:extLst>
              <a:ext uri="{FF2B5EF4-FFF2-40B4-BE49-F238E27FC236}">
                <a16:creationId xmlns:a16="http://schemas.microsoft.com/office/drawing/2014/main" id="{CC2E514D-70D2-98BE-F710-CF7DA543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5" y="0"/>
            <a:ext cx="12322629" cy="693147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D8476-B128-C2FE-19C8-39C0613FF717}"/>
              </a:ext>
            </a:extLst>
          </p:cNvPr>
          <p:cNvSpPr/>
          <p:nvPr/>
        </p:nvSpPr>
        <p:spPr>
          <a:xfrm>
            <a:off x="4267200" y="2032000"/>
            <a:ext cx="3190504" cy="2421247"/>
          </a:xfrm>
          <a:prstGeom prst="round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15+ Years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6,238 Walks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11,229 Miles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32,857 Treats</a:t>
            </a:r>
          </a:p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1 Buddy</a:t>
            </a:r>
          </a:p>
        </p:txBody>
      </p:sp>
      <p:pic>
        <p:nvPicPr>
          <p:cNvPr id="6" name="Graphic 5" descr="Paw prints with solid fill">
            <a:extLst>
              <a:ext uri="{FF2B5EF4-FFF2-40B4-BE49-F238E27FC236}">
                <a16:creationId xmlns:a16="http://schemas.microsoft.com/office/drawing/2014/main" id="{49DE99F2-7A55-7B78-6B97-95487FC83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0576">
            <a:off x="6868563" y="2128996"/>
            <a:ext cx="492146" cy="492146"/>
          </a:xfrm>
          <a:prstGeom prst="rect">
            <a:avLst/>
          </a:prstGeom>
        </p:spPr>
      </p:pic>
      <p:pic>
        <p:nvPicPr>
          <p:cNvPr id="7" name="Graphic 6" descr="Paw prints with solid fill">
            <a:extLst>
              <a:ext uri="{FF2B5EF4-FFF2-40B4-BE49-F238E27FC236}">
                <a16:creationId xmlns:a16="http://schemas.microsoft.com/office/drawing/2014/main" id="{31603E52-F960-8CF9-CABC-6AC285D49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0576">
            <a:off x="4364194" y="3864106"/>
            <a:ext cx="492146" cy="4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4F1-833A-9FA9-3DDA-A7D0266F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3200"/>
              <a:t>What dog breeds are likely to consume the most treats?</a:t>
            </a:r>
          </a:p>
        </p:txBody>
      </p:sp>
      <p:pic>
        <p:nvPicPr>
          <p:cNvPr id="8" name="Picture 7" descr="A great dane standing on a dirt road">
            <a:extLst>
              <a:ext uri="{FF2B5EF4-FFF2-40B4-BE49-F238E27FC236}">
                <a16:creationId xmlns:a16="http://schemas.microsoft.com/office/drawing/2014/main" id="{67D8CE79-2BB7-36C6-3590-10E12E28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1" r="13200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AD0D-86BC-B2A3-DEB1-EC4E8E8B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</a:t>
            </a:r>
            <a:r>
              <a:rPr lang="en-US" err="1"/>
              <a:t>energy_level_value</a:t>
            </a:r>
            <a:r>
              <a:rPr lang="en-US"/>
              <a:t>, popularity, 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 err="1"/>
              <a:t>energy_level_value</a:t>
            </a:r>
            <a:r>
              <a:rPr lang="en-US"/>
              <a:t> * (</a:t>
            </a:r>
            <a:r>
              <a:rPr lang="en-US" err="1"/>
              <a:t>max_weight</a:t>
            </a:r>
            <a:r>
              <a:rPr lang="en-US"/>
              <a:t> + </a:t>
            </a:r>
            <a:r>
              <a:rPr lang="en-US" err="1"/>
              <a:t>min_weight</a:t>
            </a:r>
            <a:r>
              <a:rPr lang="en-US"/>
              <a:t>) / 2 ) AS </a:t>
            </a:r>
            <a:r>
              <a:rPr lang="en-US" err="1"/>
              <a:t>energy_score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WHERE </a:t>
            </a:r>
            <a:r>
              <a:rPr lang="en-US" err="1"/>
              <a:t>energy_level_value</a:t>
            </a:r>
            <a:r>
              <a:rPr lang="en-US"/>
              <a:t> &gt; 0</a:t>
            </a:r>
          </a:p>
          <a:p>
            <a:pPr marL="0" indent="0">
              <a:buNone/>
            </a:pPr>
            <a:r>
              <a:rPr lang="en-US"/>
              <a:t>AND popularity &gt; 0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energy_score</a:t>
            </a:r>
            <a:r>
              <a:rPr lang="en-US"/>
              <a:t> DESC, popularity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dog with tongue out&#10;&#10;AI-generated content may be incorrect.">
            <a:extLst>
              <a:ext uri="{FF2B5EF4-FFF2-40B4-BE49-F238E27FC236}">
                <a16:creationId xmlns:a16="http://schemas.microsoft.com/office/drawing/2014/main" id="{7508CE1E-6148-B587-FEC1-605EEE16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14F8-8791-7F44-4748-FFB31336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3-05FA-7E45-4192-4E1BD91D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dog breeds are likely to consume the most treats?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270A-7A2D-11C4-5062-0004DFB8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ar chart of the dog breeds most likly to consume the most treats. Great Dane, Mastiff, Great Pyrenees">
            <a:extLst>
              <a:ext uri="{FF2B5EF4-FFF2-40B4-BE49-F238E27FC236}">
                <a16:creationId xmlns:a16="http://schemas.microsoft.com/office/drawing/2014/main" id="{E743A379-29AA-3CD1-2620-2C95EC23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74517"/>
            <a:ext cx="8461964" cy="478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3DB46-4C45-6D5E-9DA3-930E2EAF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0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04B4-84DD-EE87-DB51-A210FD30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DAA2-048B-F14C-F1F9-E9AAECA1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sz="4700"/>
              <a:t>What ARE the most popular dog breeds?</a:t>
            </a:r>
          </a:p>
        </p:txBody>
      </p:sp>
      <p:pic>
        <p:nvPicPr>
          <p:cNvPr id="7" name="Picture 6" descr="A dog with a red collar">
            <a:extLst>
              <a:ext uri="{FF2B5EF4-FFF2-40B4-BE49-F238E27FC236}">
                <a16:creationId xmlns:a16="http://schemas.microsoft.com/office/drawing/2014/main" id="{9BD4D278-EA92-BC08-459C-B18507FC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40" r="1109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7C83-8976-48EA-A7EC-CD7BCD62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SELECT breed, COUNT(*) AS </a:t>
            </a:r>
            <a:r>
              <a:rPr lang="en-US" err="1"/>
              <a:t>breed_count</a:t>
            </a:r>
            <a:endParaRPr lang="en-US"/>
          </a:p>
          <a:p>
            <a:pPr marL="0" indent="0">
              <a:buNone/>
            </a:pPr>
            <a:r>
              <a:rPr lang="en-US"/>
              <a:t>FROM </a:t>
            </a:r>
            <a:r>
              <a:rPr lang="en-US" err="1"/>
              <a:t>dog_breed</a:t>
            </a:r>
            <a:endParaRPr lang="en-US"/>
          </a:p>
          <a:p>
            <a:pPr marL="0" indent="0">
              <a:buNone/>
            </a:pPr>
            <a:r>
              <a:rPr lang="en-US"/>
              <a:t>INNER JOIN pet ON </a:t>
            </a:r>
            <a:r>
              <a:rPr lang="en-US" err="1"/>
              <a:t>dog_breed.id</a:t>
            </a:r>
            <a:r>
              <a:rPr lang="en-US"/>
              <a:t> = </a:t>
            </a:r>
            <a:r>
              <a:rPr lang="en-US" err="1"/>
              <a:t>pet.dog_breed_id</a:t>
            </a:r>
            <a:endParaRPr lang="en-US"/>
          </a:p>
          <a:p>
            <a:pPr marL="0" indent="0">
              <a:buNone/>
            </a:pPr>
            <a:r>
              <a:rPr lang="en-US"/>
              <a:t>GROUP BY breed</a:t>
            </a:r>
          </a:p>
          <a:p>
            <a:pPr marL="0" indent="0">
              <a:buNone/>
            </a:pPr>
            <a:r>
              <a:rPr lang="en-US"/>
              <a:t>ORDER BY </a:t>
            </a:r>
            <a:r>
              <a:rPr lang="en-US" err="1"/>
              <a:t>breed_count</a:t>
            </a:r>
            <a:r>
              <a:rPr lang="en-US"/>
              <a:t> DESC</a:t>
            </a:r>
          </a:p>
          <a:p>
            <a:pPr marL="0" indent="0">
              <a:buNone/>
            </a:pPr>
            <a:r>
              <a:rPr lang="en-US"/>
              <a:t>LIMIT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9E520-4E1A-B933-ED7D-C574DDB5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EB44-62EE-58F4-0EB5-4B7758E5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E88B-AE11-5224-321E-9656AB11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most popular dog breeds?</a:t>
            </a:r>
          </a:p>
        </p:txBody>
      </p:sp>
      <p:pic>
        <p:nvPicPr>
          <p:cNvPr id="6" name="Content Placeholder 5" descr="chart of the mostd popular dog breeds: Labrador Retriever, Australian Cattle Dog, Dachshund, Great Pyrenees, Boxer">
            <a:extLst>
              <a:ext uri="{FF2B5EF4-FFF2-40B4-BE49-F238E27FC236}">
                <a16:creationId xmlns:a16="http://schemas.microsoft.com/office/drawing/2014/main" id="{C365891B-79B6-9571-8E3B-93A6D644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874517"/>
            <a:ext cx="7966463" cy="4809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8A42-BBA5-53D0-039F-A800D792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72EB-A8D9-6DB5-475B-08446EC4A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4495-EBA9-B944-C469-EDC4173C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Which breeds have the longest life expectancy and could be consumers for a longer amount of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67B2-924F-23FB-6EF0-B8E4EFF0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BF18-2BD0-1590-8D1E-1E32F55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072D-0DF3-280A-D6AF-94B7CA33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9251-8EDD-795F-3A8A-E6FDDAB2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4624-63A2-9015-B49D-FC5216E2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3BD2-0446-9C70-1EAF-C0D4A79F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9695-BE88-D6C1-7A94-19A7BCA3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data aids Doggy Delights in making critical business decisions</a:t>
            </a:r>
          </a:p>
          <a:p>
            <a:pPr lvl="1"/>
            <a:r>
              <a:rPr lang="en-US" dirty="0"/>
              <a:t>How best to spend marketing budget to efficiently target new and existing customers</a:t>
            </a:r>
          </a:p>
          <a:p>
            <a:pPr lvl="1"/>
            <a:r>
              <a:rPr lang="en-US" dirty="0"/>
              <a:t>A/B testing on website</a:t>
            </a:r>
          </a:p>
          <a:p>
            <a:r>
              <a:rPr lang="en-US" dirty="0"/>
              <a:t>Streamline enterprise costs </a:t>
            </a:r>
          </a:p>
          <a:p>
            <a:pPr lvl="1"/>
            <a:r>
              <a:rPr lang="en-US" dirty="0"/>
              <a:t>Efficient coding and data storage to save on cloud/hosting costs</a:t>
            </a:r>
          </a:p>
          <a:p>
            <a:r>
              <a:rPr lang="en-US" dirty="0"/>
              <a:t>As our data grows, it could also potentially help shelter dogs find the perfect home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GitHub logo">
            <a:extLst>
              <a:ext uri="{FF2B5EF4-FFF2-40B4-BE49-F238E27FC236}">
                <a16:creationId xmlns:a16="http://schemas.microsoft.com/office/drawing/2014/main" id="{F14D1F82-6E46-4790-B765-D06E4575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5556426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59B8B-C358-05F6-6D57-35F93CB57B3C}"/>
              </a:ext>
            </a:extLst>
          </p:cNvPr>
          <p:cNvSpPr txBox="1"/>
          <p:nvPr/>
        </p:nvSpPr>
        <p:spPr>
          <a:xfrm>
            <a:off x="3804745" y="5556426"/>
            <a:ext cx="1306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joedag32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Decabra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B557950-9563-D58A-7E9A-219567BC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5022377"/>
            <a:ext cx="1714429" cy="1714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35F6C-07F1-D604-04E0-7514B854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D5B6-FA53-4E27-838F-A758E77B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5589310" flipV="1">
            <a:off x="171237" y="10495783"/>
            <a:ext cx="393796" cy="36026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53EB2-EAFF-DE78-2C89-E8036876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5866408"/>
            <a:ext cx="7766936" cy="706347"/>
          </a:xfrm>
        </p:spPr>
        <p:txBody>
          <a:bodyPr>
            <a:normAutofit/>
          </a:bodyPr>
          <a:lstStyle/>
          <a:p>
            <a:pPr algn="ctr" rtl="0" fontAlgn="base"/>
            <a:r>
              <a:rPr lang="en-US" sz="200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delivering innovative, unforgettable treat experiences for all dogs</a:t>
            </a:r>
            <a:endParaRPr lang="en-US" sz="2000" i="0" u="none" strike="noStrike">
              <a:solidFill>
                <a:srgbClr val="000000"/>
              </a:solidFill>
              <a:effectLst/>
              <a:latin typeface="Noto Sans Symbol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A2F0E-1151-022F-6FE3-EC7BE6D6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2371" y="285245"/>
            <a:ext cx="5427257" cy="54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D225-1D92-B651-BEFE-8E3B5E59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Background information</a:t>
            </a:r>
          </a:p>
        </p:txBody>
      </p:sp>
      <p:pic>
        <p:nvPicPr>
          <p:cNvPr id="8" name="Picture 7" descr="A black dog lying on grass with a ball">
            <a:extLst>
              <a:ext uri="{FF2B5EF4-FFF2-40B4-BE49-F238E27FC236}">
                <a16:creationId xmlns:a16="http://schemas.microsoft.com/office/drawing/2014/main" id="{DB343AF3-5049-D928-0476-D9E31761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9" r="1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6AAF-B980-1302-0FA5-55F5BB2F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Better target and market the world’s healthiest treat developed specifically for dogs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Provide the most optimal treat experience for all different types of dog breeds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Be as good to our dogs as they are to us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647D4-688D-194E-B51B-65BE333C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0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BA75-A4B3-6F82-9702-ACDE3FAC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Languages &amp;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694A-F90B-673A-D8BD-6150F1A3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Python</a:t>
            </a:r>
          </a:p>
          <a:p>
            <a:r>
              <a:rPr lang="en-US"/>
              <a:t>MySQL</a:t>
            </a:r>
          </a:p>
          <a:p>
            <a:r>
              <a:rPr lang="en-US"/>
              <a:t>Google </a:t>
            </a:r>
            <a:r>
              <a:rPr lang="en-US" err="1"/>
              <a:t>Colab</a:t>
            </a:r>
            <a:endParaRPr lang="en-US"/>
          </a:p>
          <a:p>
            <a:r>
              <a:rPr lang="en-US" err="1"/>
              <a:t>Jupyter</a:t>
            </a:r>
            <a:r>
              <a:rPr lang="en-US"/>
              <a:t> Notebook</a:t>
            </a:r>
          </a:p>
          <a:p>
            <a:r>
              <a:rPr lang="en-US" err="1"/>
              <a:t>MySQLWorkbench</a:t>
            </a:r>
            <a:endParaRPr lang="en-US"/>
          </a:p>
          <a:p>
            <a:r>
              <a:rPr lang="en-US"/>
              <a:t>GitHub</a:t>
            </a:r>
          </a:p>
        </p:txBody>
      </p:sp>
      <p:pic>
        <p:nvPicPr>
          <p:cNvPr id="5" name="Picture 4" descr="3 pembroke welsh corgis">
            <a:extLst>
              <a:ext uri="{FF2B5EF4-FFF2-40B4-BE49-F238E27FC236}">
                <a16:creationId xmlns:a16="http://schemas.microsoft.com/office/drawing/2014/main" id="{B6BD2F74-5623-4F40-6602-BF36A39D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92" r="10467" b="-2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768AE-DDA2-8A95-67AA-8CBF0632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E4BB-4E7E-6AF3-8299-B03307F6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6865-1D6A-8B9B-6AA9-A2E0D234B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010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External</a:t>
            </a:r>
          </a:p>
          <a:p>
            <a:r>
              <a:rPr lang="en-US" dirty="0"/>
              <a:t>American Kennel Club (AKC) dataset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breed, temperament, popularity,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min_height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max_height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min_weight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max_weight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min_expectancy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max_expectancy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group,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energy_level_value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energy_level_category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trainability_value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trainability_category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demeanor_value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demeanor_cateogory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/>
              <a:t>Austin Animal Center Outcomes dataset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name, dob, sex, color, age, type,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outcome_type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outcome_subtype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outcome_datetime</a:t>
            </a:r>
            <a:endParaRPr lang="en-US" dirty="0"/>
          </a:p>
          <a:p>
            <a:r>
              <a:rPr lang="en-US" dirty="0"/>
              <a:t>Region dataset</a:t>
            </a:r>
            <a:r>
              <a:rPr lang="en-US"/>
              <a:t> – </a:t>
            </a:r>
            <a:r>
              <a:rPr lang="en-US" err="1"/>
              <a:t>worldpopulationreview.com</a:t>
            </a:r>
            <a:endParaRPr lang="en-US"/>
          </a:p>
          <a:p>
            <a:pPr lvl="1"/>
            <a:r>
              <a:rPr lang="en-US" dirty="0" err="1"/>
              <a:t>median_income</a:t>
            </a:r>
            <a:r>
              <a:rPr lang="en-US" dirty="0"/>
              <a:t>, </a:t>
            </a:r>
            <a:r>
              <a:rPr lang="en-US" dirty="0" err="1"/>
              <a:t>pet_ownership</a:t>
            </a:r>
            <a:endParaRPr lang="en-US"/>
          </a:p>
          <a:p>
            <a:pPr marL="0" indent="0">
              <a:buNone/>
            </a:pPr>
            <a:r>
              <a:rPr lang="en-US" b="1"/>
              <a:t>Internal</a:t>
            </a:r>
          </a:p>
          <a:p>
            <a:r>
              <a:rPr lang="en-US" dirty="0"/>
              <a:t>Doggy Delights </a:t>
            </a:r>
            <a:r>
              <a:rPr lang="en-US"/>
              <a:t>customer</a:t>
            </a:r>
            <a:r>
              <a:rPr lang="en-US" dirty="0"/>
              <a:t> content</a:t>
            </a:r>
          </a:p>
          <a:p>
            <a:pPr lvl="1"/>
            <a:r>
              <a:rPr lang="en-US" dirty="0" err="1"/>
              <a:t>treat_consumption</a:t>
            </a:r>
            <a:endParaRPr lang="en-US" dirty="0"/>
          </a:p>
          <a:p>
            <a:pPr lvl="1"/>
            <a:r>
              <a:rPr lang="en-US" dirty="0" err="1"/>
              <a:t>product_catalog</a:t>
            </a:r>
            <a:endParaRPr lang="en-US" dirty="0"/>
          </a:p>
          <a:p>
            <a:pPr lvl="1"/>
            <a:r>
              <a:rPr lang="en-US" dirty="0" err="1"/>
              <a:t>survey_response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9060-623A-786E-3D4B-04BD45F9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D9B7-C297-8F71-1CAE-7C552B87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AC32-4372-8C37-9A24-F4BEDA50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984274" cy="1492132"/>
          </a:xfrm>
        </p:spPr>
        <p:txBody>
          <a:bodyPr>
            <a:normAutofit/>
          </a:bodyPr>
          <a:lstStyle/>
          <a:p>
            <a:r>
              <a:rPr lang="en-US" dirty="0"/>
              <a:t>Data quality checks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A762-E016-D8FE-70BB-08E87E7AA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984274" cy="40850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Data cleaning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Before extraction, ETL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Incorrect formats, data types, missing values,  outliers, duplicate records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Quality checks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Before data is entered into the database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Form validation on customer survey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Not NULL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Data usage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Access is restricted to authorized employees only to comply with best practice privacy regulations</a:t>
            </a:r>
          </a:p>
          <a:p>
            <a:pPr lvl="1">
              <a:lnSpc>
                <a:spcPct val="100000"/>
              </a:lnSpc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dog sitting on a yellow cube&#10;&#10;AI-generated content may be incorrect.">
            <a:extLst>
              <a:ext uri="{FF2B5EF4-FFF2-40B4-BE49-F238E27FC236}">
                <a16:creationId xmlns:a16="http://schemas.microsoft.com/office/drawing/2014/main" id="{09293D13-4311-AB23-F0DE-A6B8F933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931" y="474077"/>
            <a:ext cx="3508703" cy="589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B5476-C049-E761-FB96-C0C25E93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1F4E-E6FB-B277-63F4-B100E7B7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EER Diagram/Database Schema</a:t>
            </a:r>
          </a:p>
        </p:txBody>
      </p:sp>
      <p:pic>
        <p:nvPicPr>
          <p:cNvPr id="4" name="Picture 3" descr="A digaram of our database schema">
            <a:extLst>
              <a:ext uri="{FF2B5EF4-FFF2-40B4-BE49-F238E27FC236}">
                <a16:creationId xmlns:a16="http://schemas.microsoft.com/office/drawing/2014/main" id="{E76EA8FC-C5B6-1DFE-C4A7-91F1C8A8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36" y="1257357"/>
            <a:ext cx="6231164" cy="565087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ECE508-C78A-4D7B-2FB3-534467E21EC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251678" y="7737487"/>
            <a:ext cx="10040436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589ED-13AD-7364-7A1F-8EF08BD0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0639-7469-3C7D-6E77-85211D5F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7334-EB60-4965-ED9C-93D229EB2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Dimension</a:t>
            </a:r>
            <a:r>
              <a:rPr lang="en-US" sz="2400"/>
              <a:t> Tables</a:t>
            </a:r>
            <a:endParaRPr lang="en-US" dirty="0"/>
          </a:p>
          <a:p>
            <a:r>
              <a:rPr lang="en-US" dirty="0" err="1"/>
              <a:t>dog_breed</a:t>
            </a:r>
            <a:endParaRPr lang="en-US" dirty="0"/>
          </a:p>
          <a:p>
            <a:r>
              <a:rPr lang="en-US" dirty="0"/>
              <a:t>pet</a:t>
            </a:r>
          </a:p>
          <a:p>
            <a:r>
              <a:rPr lang="en-US" dirty="0" err="1"/>
              <a:t>pet_outcome</a:t>
            </a:r>
            <a:endParaRPr lang="en-US" dirty="0"/>
          </a:p>
          <a:p>
            <a:r>
              <a:rPr lang="en-US" dirty="0" err="1"/>
              <a:t>product_catalog</a:t>
            </a:r>
            <a:endParaRPr lang="en-US" dirty="0"/>
          </a:p>
          <a:p>
            <a:r>
              <a:rPr lang="en-US" dirty="0"/>
              <a:t>region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B4222-3100-B793-2547-BECEF6B41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Fact</a:t>
            </a:r>
            <a:r>
              <a:rPr lang="en-US" sz="2400"/>
              <a:t> Tables</a:t>
            </a:r>
            <a:endParaRPr lang="en-US" sz="2400" dirty="0"/>
          </a:p>
          <a:p>
            <a:r>
              <a:rPr lang="en-US" dirty="0" err="1"/>
              <a:t>treat_consumption</a:t>
            </a:r>
            <a:endParaRPr lang="en-US" dirty="0"/>
          </a:p>
          <a:p>
            <a:r>
              <a:rPr lang="en-US" dirty="0" err="1"/>
              <a:t>survey_response</a:t>
            </a:r>
            <a:endParaRPr lang="en-US" dirty="0"/>
          </a:p>
        </p:txBody>
      </p:sp>
      <p:pic>
        <p:nvPicPr>
          <p:cNvPr id="6" name="Picture 5" descr="A brown puppy with blue eyes">
            <a:extLst>
              <a:ext uri="{FF2B5EF4-FFF2-40B4-BE49-F238E27FC236}">
                <a16:creationId xmlns:a16="http://schemas.microsoft.com/office/drawing/2014/main" id="{F0869249-7A21-D837-7E39-15D916E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838" y="4361075"/>
            <a:ext cx="3429002" cy="228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FBD12-4848-78F5-239F-708E16DC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DAC-D9A0-C14F-1AF6-B0C4E250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Database Storage</a:t>
            </a:r>
          </a:p>
        </p:txBody>
      </p:sp>
      <p:pic>
        <p:nvPicPr>
          <p:cNvPr id="6" name="Picture 5" descr="A black and white dog with its mouth open">
            <a:extLst>
              <a:ext uri="{FF2B5EF4-FFF2-40B4-BE49-F238E27FC236}">
                <a16:creationId xmlns:a16="http://schemas.microsoft.com/office/drawing/2014/main" id="{B1E9D379-D659-A39D-C29E-D0E06833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0" r="4662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3DE2-6F08-04FD-DE03-605F1C31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r>
              <a:rPr lang="en-US" dirty="0"/>
              <a:t>MySQL running on a web server</a:t>
            </a:r>
          </a:p>
          <a:p>
            <a:r>
              <a:rPr lang="en-US" dirty="0"/>
              <a:t>Not meant for public use and restricted to key employees</a:t>
            </a:r>
          </a:p>
          <a:p>
            <a:r>
              <a:rPr lang="en-US" dirty="0"/>
              <a:t>Web host provides daily backup and data recovery plan in place to help minimize the potential for a loss of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43984BC1-DAFB-2078-F9EE-12474009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3813" y="4763530"/>
            <a:ext cx="914400" cy="9144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6713A87-AB9F-1240-87FA-42F77F065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8044" y="5176446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02A79EB1-06CB-1F23-9A58-15015C846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979" y="4952835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01E17E-E8F8-8645-1079-04B7942C504B}"/>
              </a:ext>
            </a:extLst>
          </p:cNvPr>
          <p:cNvCxnSpPr>
            <a:cxnSpLocks/>
          </p:cNvCxnSpPr>
          <p:nvPr/>
        </p:nvCxnSpPr>
        <p:spPr>
          <a:xfrm flipV="1">
            <a:off x="7619379" y="5220730"/>
            <a:ext cx="554434" cy="189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Programmer male with solid fill">
            <a:extLst>
              <a:ext uri="{FF2B5EF4-FFF2-40B4-BE49-F238E27FC236}">
                <a16:creationId xmlns:a16="http://schemas.microsoft.com/office/drawing/2014/main" id="{00C1A18B-1F24-AF2C-26D7-C947EE2DF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9011" y="494665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3DB3BD-F37F-9923-9117-F682A3DA0D88}"/>
              </a:ext>
            </a:extLst>
          </p:cNvPr>
          <p:cNvCxnSpPr>
            <a:cxnSpLocks/>
          </p:cNvCxnSpPr>
          <p:nvPr/>
        </p:nvCxnSpPr>
        <p:spPr>
          <a:xfrm flipV="1">
            <a:off x="6327508" y="5315382"/>
            <a:ext cx="420016" cy="88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FCE1E-9116-76CA-AAA4-81F4C358F361}"/>
              </a:ext>
            </a:extLst>
          </p:cNvPr>
          <p:cNvCxnSpPr>
            <a:cxnSpLocks/>
          </p:cNvCxnSpPr>
          <p:nvPr/>
        </p:nvCxnSpPr>
        <p:spPr>
          <a:xfrm flipH="1" flipV="1">
            <a:off x="9026787" y="5220730"/>
            <a:ext cx="45809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4179E9-8D50-2FE5-F05C-496CABD08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4806" y="88451"/>
            <a:ext cx="1136872" cy="1136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31801C-438D-53B1-7FE1-39A565057181}"/>
              </a:ext>
            </a:extLst>
          </p:cNvPr>
          <p:cNvSpPr txBox="1"/>
          <p:nvPr/>
        </p:nvSpPr>
        <p:spPr>
          <a:xfrm>
            <a:off x="6715859" y="5778760"/>
            <a:ext cx="9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SSH Tunnel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DB17C-BA91-ECBD-A43F-E946CEB044DB}"/>
              </a:ext>
            </a:extLst>
          </p:cNvPr>
          <p:cNvSpPr txBox="1"/>
          <p:nvPr/>
        </p:nvSpPr>
        <p:spPr>
          <a:xfrm>
            <a:off x="8060985" y="560228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MySQL DDB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A9502-2D75-BE37-BCB8-DFBD6E26D803}"/>
              </a:ext>
            </a:extLst>
          </p:cNvPr>
          <p:cNvSpPr txBox="1"/>
          <p:nvPr/>
        </p:nvSpPr>
        <p:spPr>
          <a:xfrm>
            <a:off x="9568044" y="5935561"/>
            <a:ext cx="972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18C39B-12F6-1B6D-3526-FC1C1647542F}"/>
              </a:ext>
            </a:extLst>
          </p:cNvPr>
          <p:cNvSpPr txBox="1"/>
          <p:nvPr/>
        </p:nvSpPr>
        <p:spPr>
          <a:xfrm>
            <a:off x="5188921" y="5889238"/>
            <a:ext cx="150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</a:t>
            </a:r>
            <a:r>
              <a:rPr lang="en-US" sz="1400" dirty="0" err="1"/>
              <a:t>Colab</a:t>
            </a:r>
            <a:r>
              <a:rPr lang="en-US" sz="1400" dirty="0"/>
              <a:t>/</a:t>
            </a:r>
          </a:p>
          <a:p>
            <a:pPr algn="ctr"/>
            <a:r>
              <a:rPr lang="en-US" sz="1400" dirty="0" err="1"/>
              <a:t>Jupyter</a:t>
            </a:r>
            <a:r>
              <a:rPr lang="en-US" sz="1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66415471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</TotalTime>
  <Words>546</Words>
  <Application>Microsoft Macintosh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Gill Sans MT</vt:lpstr>
      <vt:lpstr>Impact</vt:lpstr>
      <vt:lpstr>Noto Sans Symbols</vt:lpstr>
      <vt:lpstr>Badge</vt:lpstr>
      <vt:lpstr>PowerPoint Presentation</vt:lpstr>
      <vt:lpstr>PowerPoint Presentation</vt:lpstr>
      <vt:lpstr>Background information</vt:lpstr>
      <vt:lpstr>Languages &amp; Environment</vt:lpstr>
      <vt:lpstr>Data Sources</vt:lpstr>
      <vt:lpstr>Data quality checks &amp; cleaning</vt:lpstr>
      <vt:lpstr>EER Diagram/Database Schema</vt:lpstr>
      <vt:lpstr>Tables</vt:lpstr>
      <vt:lpstr>Database Storage</vt:lpstr>
      <vt:lpstr>What dog breeds are likely to consume the most treats?</vt:lpstr>
      <vt:lpstr>What dog breeds are likely to consume the most treats?</vt:lpstr>
      <vt:lpstr>What ARE the most popular dog breeds?</vt:lpstr>
      <vt:lpstr>What ARE the most popular dog breeds?</vt:lpstr>
      <vt:lpstr>Which breeds have the longest life expectancy and could be consumers for a longer amount of time?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D'Agostino, Joseph M.</dc:creator>
  <cp:lastModifiedBy>D'Agostino, Joseph M.</cp:lastModifiedBy>
  <cp:revision>1</cp:revision>
  <dcterms:created xsi:type="dcterms:W3CDTF">2025-04-15T20:08:54Z</dcterms:created>
  <dcterms:modified xsi:type="dcterms:W3CDTF">2025-04-23T12:46:41Z</dcterms:modified>
</cp:coreProperties>
</file>